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92" r:id="rId4"/>
    <p:sldMasterId id="2147484205" r:id="rId5"/>
    <p:sldMasterId id="2147484371" r:id="rId6"/>
    <p:sldMasterId id="2147484397" r:id="rId7"/>
    <p:sldMasterId id="2147484501" r:id="rId8"/>
    <p:sldMasterId id="2147484809" r:id="rId9"/>
    <p:sldMasterId id="2147484834" r:id="rId10"/>
    <p:sldMasterId id="2147484894" r:id="rId11"/>
    <p:sldMasterId id="2147484930" r:id="rId12"/>
  </p:sldMasterIdLst>
  <p:notesMasterIdLst>
    <p:notesMasterId r:id="rId66"/>
  </p:notesMasterIdLst>
  <p:handoutMasterIdLst>
    <p:handoutMasterId r:id="rId67"/>
  </p:handoutMasterIdLst>
  <p:sldIdLst>
    <p:sldId id="320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5" r:id="rId23"/>
    <p:sldId id="332" r:id="rId24"/>
    <p:sldId id="333" r:id="rId25"/>
    <p:sldId id="334" r:id="rId26"/>
    <p:sldId id="256" r:id="rId27"/>
    <p:sldId id="266" r:id="rId28"/>
    <p:sldId id="260" r:id="rId29"/>
    <p:sldId id="262" r:id="rId30"/>
    <p:sldId id="263" r:id="rId31"/>
    <p:sldId id="270" r:id="rId32"/>
    <p:sldId id="264" r:id="rId33"/>
    <p:sldId id="265" r:id="rId34"/>
    <p:sldId id="267" r:id="rId35"/>
    <p:sldId id="257" r:id="rId36"/>
    <p:sldId id="275" r:id="rId37"/>
    <p:sldId id="276" r:id="rId38"/>
    <p:sldId id="259" r:id="rId39"/>
    <p:sldId id="258" r:id="rId40"/>
    <p:sldId id="278" r:id="rId41"/>
    <p:sldId id="268" r:id="rId42"/>
    <p:sldId id="269" r:id="rId43"/>
    <p:sldId id="271" r:id="rId44"/>
    <p:sldId id="274" r:id="rId45"/>
    <p:sldId id="277" r:id="rId46"/>
    <p:sldId id="279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Tremblay" initials="ST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00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>
        <p:scale>
          <a:sx n="62" d="100"/>
          <a:sy n="62" d="100"/>
        </p:scale>
        <p:origin x="-1906" y="-38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343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640" y="-5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tableStyles" Target="tableStyles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Tremblay" userId="562c7959fbc49d40" providerId="Windows Live" clId="Web-{C9697FBF-132C-479C-847C-C74B358D0054}"/>
    <pc:docChg chg="addSld delSld modSld sldOrd modSection">
      <pc:chgData name="Sophie Tremblay" userId="562c7959fbc49d40" providerId="Windows Live" clId="Web-{C9697FBF-132C-479C-847C-C74B358D0054}" dt="2018-02-02T22:57:15.428" v="3042"/>
      <pc:docMkLst>
        <pc:docMk/>
      </pc:docMkLst>
      <pc:sldChg chg="modSp">
        <pc:chgData name="Sophie Tremblay" userId="562c7959fbc49d40" providerId="Windows Live" clId="Web-{C9697FBF-132C-479C-847C-C74B358D0054}" dt="2018-02-02T21:58:18.666" v="2063"/>
        <pc:sldMkLst>
          <pc:docMk/>
          <pc:sldMk cId="3598514616" sldId="258"/>
        </pc:sldMkLst>
        <pc:spChg chg="mod">
          <ac:chgData name="Sophie Tremblay" userId="562c7959fbc49d40" providerId="Windows Live" clId="Web-{C9697FBF-132C-479C-847C-C74B358D0054}" dt="2018-02-02T21:58:18.666" v="2063"/>
          <ac:spMkLst>
            <pc:docMk/>
            <pc:sldMk cId="3598514616" sldId="258"/>
            <ac:spMk id="6" creationId="{2632BFF8-8187-40C7-97D5-7748B1B07982}"/>
          </ac:spMkLst>
        </pc:spChg>
      </pc:sldChg>
      <pc:sldChg chg="addSp delSp modSp del mod ord modClrScheme chgLayout">
        <pc:chgData name="Sophie Tremblay" userId="562c7959fbc49d40" providerId="Windows Live" clId="Web-{C9697FBF-132C-479C-847C-C74B358D0054}" dt="2018-02-02T21:07:40.053" v="1344"/>
        <pc:sldMkLst>
          <pc:docMk/>
          <pc:sldMk cId="3532637798" sldId="261"/>
        </pc:sldMkLst>
        <pc:spChg chg="mod ord">
          <ac:chgData name="Sophie Tremblay" userId="562c7959fbc49d40" providerId="Windows Live" clId="Web-{C9697FBF-132C-479C-847C-C74B358D0054}" dt="2018-02-02T20:56:33.964" v="1137"/>
          <ac:spMkLst>
            <pc:docMk/>
            <pc:sldMk cId="3532637798" sldId="261"/>
            <ac:spMk id="2" creationId="{7BDE2D75-E293-4D38-B06F-B8754CF4CBFB}"/>
          </ac:spMkLst>
        </pc:spChg>
        <pc:spChg chg="mod ord">
          <ac:chgData name="Sophie Tremblay" userId="562c7959fbc49d40" providerId="Windows Live" clId="Web-{C9697FBF-132C-479C-847C-C74B358D0054}" dt="2018-02-02T20:56:57.448" v="1142"/>
          <ac:spMkLst>
            <pc:docMk/>
            <pc:sldMk cId="3532637798" sldId="261"/>
            <ac:spMk id="4" creationId="{FA9B2550-04BA-4477-A7A7-D5CA900040E4}"/>
          </ac:spMkLst>
        </pc:spChg>
        <pc:spChg chg="add del mod">
          <ac:chgData name="Sophie Tremblay" userId="562c7959fbc49d40" providerId="Windows Live" clId="Web-{C9697FBF-132C-479C-847C-C74B358D0054}" dt="2018-02-02T20:45:22.702" v="987"/>
          <ac:spMkLst>
            <pc:docMk/>
            <pc:sldMk cId="3532637798" sldId="261"/>
            <ac:spMk id="8" creationId="{FF1DF2F6-AA06-43E6-8C1A-1670439DBE6A}"/>
          </ac:spMkLst>
        </pc:spChg>
        <pc:graphicFrameChg chg="del mod modGraphic">
          <ac:chgData name="Sophie Tremblay" userId="562c7959fbc49d40" providerId="Windows Live" clId="Web-{C9697FBF-132C-479C-847C-C74B358D0054}" dt="2018-02-02T20:45:16.625" v="986"/>
          <ac:graphicFrameMkLst>
            <pc:docMk/>
            <pc:sldMk cId="3532637798" sldId="261"/>
            <ac:graphicFrameMk id="5" creationId="{0FFF2E40-C2AD-4ADF-9F64-8818B2645DAA}"/>
          </ac:graphicFrameMkLst>
        </pc:graphicFrameChg>
        <pc:graphicFrameChg chg="add del mod ord modGraphic">
          <ac:chgData name="Sophie Tremblay" userId="562c7959fbc49d40" providerId="Windows Live" clId="Web-{C9697FBF-132C-479C-847C-C74B358D0054}" dt="2018-02-02T20:46:19.405" v="989"/>
          <ac:graphicFrameMkLst>
            <pc:docMk/>
            <pc:sldMk cId="3532637798" sldId="261"/>
            <ac:graphicFrameMk id="9" creationId="{74CFECB1-655B-4969-8080-0A6656AABAAE}"/>
          </ac:graphicFrameMkLst>
        </pc:graphicFrameChg>
        <pc:picChg chg="add del mod">
          <ac:chgData name="Sophie Tremblay" userId="562c7959fbc49d40" providerId="Windows Live" clId="Web-{C9697FBF-132C-479C-847C-C74B358D0054}" dt="2018-02-02T19:51:17.129" v="3"/>
          <ac:picMkLst>
            <pc:docMk/>
            <pc:sldMk cId="3532637798" sldId="261"/>
            <ac:picMk id="3" creationId="{A30964F5-EC0A-4798-8909-A52CECC7010B}"/>
          </ac:picMkLst>
        </pc:picChg>
      </pc:sldChg>
      <pc:sldChg chg="delSp modSp new mod ord modClrScheme chgLayout">
        <pc:chgData name="Sophie Tremblay" userId="562c7959fbc49d40" providerId="Windows Live" clId="Web-{C9697FBF-132C-479C-847C-C74B358D0054}" dt="2018-02-02T20:21:04.165" v="374"/>
        <pc:sldMkLst>
          <pc:docMk/>
          <pc:sldMk cId="1935244689" sldId="262"/>
        </pc:sldMkLst>
        <pc:spChg chg="mod ord">
          <ac:chgData name="Sophie Tremblay" userId="562c7959fbc49d40" providerId="Windows Live" clId="Web-{C9697FBF-132C-479C-847C-C74B358D0054}" dt="2018-02-02T20:20:06.415" v="367"/>
          <ac:spMkLst>
            <pc:docMk/>
            <pc:sldMk cId="1935244689" sldId="262"/>
            <ac:spMk id="2" creationId="{4A39D045-BB86-4752-BFCC-5A782570514A}"/>
          </ac:spMkLst>
        </pc:spChg>
        <pc:spChg chg="del">
          <ac:chgData name="Sophie Tremblay" userId="562c7959fbc49d40" providerId="Windows Live" clId="Web-{C9697FBF-132C-479C-847C-C74B358D0054}" dt="2018-02-02T20:14:45.433" v="54"/>
          <ac:spMkLst>
            <pc:docMk/>
            <pc:sldMk cId="1935244689" sldId="262"/>
            <ac:spMk id="3" creationId="{03BADC25-F7B2-4D52-84C1-96DBCB9B1A79}"/>
          </ac:spMkLst>
        </pc:spChg>
        <pc:spChg chg="mod ord">
          <ac:chgData name="Sophie Tremblay" userId="562c7959fbc49d40" providerId="Windows Live" clId="Web-{C9697FBF-132C-479C-847C-C74B358D0054}" dt="2018-02-02T20:21:04.165" v="374"/>
          <ac:spMkLst>
            <pc:docMk/>
            <pc:sldMk cId="1935244689" sldId="262"/>
            <ac:spMk id="4" creationId="{9D2C22C5-B4CA-4CDB-AB37-1ECF900D41F7}"/>
          </ac:spMkLst>
        </pc:spChg>
        <pc:spChg chg="del">
          <ac:chgData name="Sophie Tremblay" userId="562c7959fbc49d40" providerId="Windows Live" clId="Web-{C9697FBF-132C-479C-847C-C74B358D0054}" dt="2018-02-02T20:14:45.433" v="54"/>
          <ac:spMkLst>
            <pc:docMk/>
            <pc:sldMk cId="1935244689" sldId="262"/>
            <ac:spMk id="5" creationId="{76ACFB16-9F5A-4C38-B995-828F6ECFC8B7}"/>
          </ac:spMkLst>
        </pc:spChg>
        <pc:spChg chg="del">
          <ac:chgData name="Sophie Tremblay" userId="562c7959fbc49d40" providerId="Windows Live" clId="Web-{C9697FBF-132C-479C-847C-C74B358D0054}" dt="2018-02-02T20:14:45.433" v="54"/>
          <ac:spMkLst>
            <pc:docMk/>
            <pc:sldMk cId="1935244689" sldId="262"/>
            <ac:spMk id="6" creationId="{EC1806E3-1CE4-48D3-88E6-0965D320621C}"/>
          </ac:spMkLst>
        </pc:spChg>
      </pc:sldChg>
      <pc:sldChg chg="addSp delSp modSp new del mod modClrScheme chgLayout">
        <pc:chgData name="Sophie Tremblay" userId="562c7959fbc49d40" providerId="Windows Live" clId="Web-{C9697FBF-132C-479C-847C-C74B358D0054}" dt="2018-02-02T20:34:07.019" v="667"/>
        <pc:sldMkLst>
          <pc:docMk/>
          <pc:sldMk cId="2170234639" sldId="263"/>
        </pc:sldMkLst>
        <pc:spChg chg="add del">
          <ac:chgData name="Sophie Tremblay" userId="562c7959fbc49d40" providerId="Windows Live" clId="Web-{C9697FBF-132C-479C-847C-C74B358D0054}" dt="2018-02-02T20:32:35.379" v="662"/>
          <ac:spMkLst>
            <pc:docMk/>
            <pc:sldMk cId="2170234639" sldId="263"/>
            <ac:spMk id="2" creationId="{5FA53C44-0E70-4933-B287-4D9C5DACFF81}"/>
          </ac:spMkLst>
        </pc:spChg>
        <pc:spChg chg="del mod">
          <ac:chgData name="Sophie Tremblay" userId="562c7959fbc49d40" providerId="Windows Live" clId="Web-{C9697FBF-132C-479C-847C-C74B358D0054}" dt="2018-02-02T20:26:57.225" v="624"/>
          <ac:spMkLst>
            <pc:docMk/>
            <pc:sldMk cId="2170234639" sldId="263"/>
            <ac:spMk id="3" creationId="{198BCAB8-DD7F-4745-B4B6-915A1B23DEF4}"/>
          </ac:spMkLst>
        </pc:spChg>
        <pc:spChg chg="del mod">
          <ac:chgData name="Sophie Tremblay" userId="562c7959fbc49d40" providerId="Windows Live" clId="Web-{C9697FBF-132C-479C-847C-C74B358D0054}" dt="2018-02-02T20:27:00.038" v="625"/>
          <ac:spMkLst>
            <pc:docMk/>
            <pc:sldMk cId="2170234639" sldId="263"/>
            <ac:spMk id="4" creationId="{00E7F3EE-DC5E-4B40-81D0-5060B976D8EC}"/>
          </ac:spMkLst>
        </pc:spChg>
        <pc:spChg chg="add del mod ord">
          <ac:chgData name="Sophie Tremblay" userId="562c7959fbc49d40" providerId="Windows Live" clId="Web-{C9697FBF-132C-479C-847C-C74B358D0054}" dt="2018-02-02T20:31:51.583" v="647"/>
          <ac:spMkLst>
            <pc:docMk/>
            <pc:sldMk cId="2170234639" sldId="263"/>
            <ac:spMk id="8" creationId="{AE934DE5-DF94-42D9-904A-AD6CD31DA146}"/>
          </ac:spMkLst>
        </pc:spChg>
        <pc:spChg chg="add del mod ord">
          <ac:chgData name="Sophie Tremblay" userId="562c7959fbc49d40" providerId="Windows Live" clId="Web-{C9697FBF-132C-479C-847C-C74B358D0054}" dt="2018-02-02T20:31:51.583" v="647"/>
          <ac:spMkLst>
            <pc:docMk/>
            <pc:sldMk cId="2170234639" sldId="263"/>
            <ac:spMk id="10" creationId="{15C0088D-0D1D-49DD-B147-F5E0AFC5D451}"/>
          </ac:spMkLst>
        </pc:spChg>
        <pc:spChg chg="add del mod ord">
          <ac:chgData name="Sophie Tremblay" userId="562c7959fbc49d40" providerId="Windows Live" clId="Web-{C9697FBF-132C-479C-847C-C74B358D0054}" dt="2018-02-02T20:31:51.583" v="647"/>
          <ac:spMkLst>
            <pc:docMk/>
            <pc:sldMk cId="2170234639" sldId="263"/>
            <ac:spMk id="12" creationId="{4B21CFD9-B71B-46BF-88D8-CD87F8DF72A8}"/>
          </ac:spMkLst>
        </pc:spChg>
        <pc:graphicFrameChg chg="add del mod modGraphic">
          <ac:chgData name="Sophie Tremblay" userId="562c7959fbc49d40" providerId="Windows Live" clId="Web-{C9697FBF-132C-479C-847C-C74B358D0054}" dt="2018-02-02T20:33:16.082" v="666"/>
          <ac:graphicFrameMkLst>
            <pc:docMk/>
            <pc:sldMk cId="2170234639" sldId="263"/>
            <ac:graphicFrameMk id="5" creationId="{3E840B46-011B-4CAF-8ED0-90A1CCDF1082}"/>
          </ac:graphicFrameMkLst>
        </pc:graphicFrameChg>
      </pc:sldChg>
      <pc:sldChg chg="addSp delSp modSp new ord">
        <pc:chgData name="Sophie Tremblay" userId="562c7959fbc49d40" providerId="Windows Live" clId="Web-{C9697FBF-132C-479C-847C-C74B358D0054}" dt="2018-02-02T21:39:40.229" v="1819"/>
        <pc:sldMkLst>
          <pc:docMk/>
          <pc:sldMk cId="3643927275" sldId="263"/>
        </pc:sldMkLst>
        <pc:spChg chg="mod">
          <ac:chgData name="Sophie Tremblay" userId="562c7959fbc49d40" providerId="Windows Live" clId="Web-{C9697FBF-132C-479C-847C-C74B358D0054}" dt="2018-02-02T21:39:40.229" v="1819"/>
          <ac:spMkLst>
            <pc:docMk/>
            <pc:sldMk cId="3643927275" sldId="263"/>
            <ac:spMk id="2" creationId="{3E67996C-CAB3-4B8D-A777-0328345C56C3}"/>
          </ac:spMkLst>
        </pc:spChg>
        <pc:spChg chg="del mod">
          <ac:chgData name="Sophie Tremblay" userId="562c7959fbc49d40" providerId="Windows Live" clId="Web-{C9697FBF-132C-479C-847C-C74B358D0054}" dt="2018-02-02T20:40:37.204" v="756"/>
          <ac:spMkLst>
            <pc:docMk/>
            <pc:sldMk cId="3643927275" sldId="263"/>
            <ac:spMk id="3" creationId="{52CA7F0C-40CF-4893-991B-C0EE4FA88303}"/>
          </ac:spMkLst>
        </pc:spChg>
        <pc:spChg chg="del mod">
          <ac:chgData name="Sophie Tremblay" userId="562c7959fbc49d40" providerId="Windows Live" clId="Web-{C9697FBF-132C-479C-847C-C74B358D0054}" dt="2018-02-02T20:40:39.064" v="757"/>
          <ac:spMkLst>
            <pc:docMk/>
            <pc:sldMk cId="3643927275" sldId="263"/>
            <ac:spMk id="4" creationId="{76634D2A-FB8F-471A-85E4-0FB0A68ADEA9}"/>
          </ac:spMkLst>
        </pc:spChg>
        <pc:spChg chg="add del">
          <ac:chgData name="Sophie Tremblay" userId="562c7959fbc49d40" providerId="Windows Live" clId="Web-{C9697FBF-132C-479C-847C-C74B358D0054}" dt="2018-02-02T20:35:10.003" v="681"/>
          <ac:spMkLst>
            <pc:docMk/>
            <pc:sldMk cId="3643927275" sldId="263"/>
            <ac:spMk id="5" creationId="{3F0133EC-8A9F-452F-88F1-9A1B8A646EB7}"/>
          </ac:spMkLst>
        </pc:spChg>
        <pc:spChg chg="add del">
          <ac:chgData name="Sophie Tremblay" userId="562c7959fbc49d40" providerId="Windows Live" clId="Web-{C9697FBF-132C-479C-847C-C74B358D0054}" dt="2018-02-02T20:35:30.972" v="683"/>
          <ac:spMkLst>
            <pc:docMk/>
            <pc:sldMk cId="3643927275" sldId="263"/>
            <ac:spMk id="6" creationId="{855E96DA-4025-4EDE-AD6E-17693E3FBD77}"/>
          </ac:spMkLst>
        </pc:spChg>
        <pc:spChg chg="add del">
          <ac:chgData name="Sophie Tremblay" userId="562c7959fbc49d40" providerId="Windows Live" clId="Web-{C9697FBF-132C-479C-847C-C74B358D0054}" dt="2018-02-02T20:35:58.784" v="685"/>
          <ac:spMkLst>
            <pc:docMk/>
            <pc:sldMk cId="3643927275" sldId="263"/>
            <ac:spMk id="7" creationId="{290C8851-F8A0-4841-B83F-5BC080A810B3}"/>
          </ac:spMkLst>
        </pc:spChg>
        <pc:spChg chg="add mod">
          <ac:chgData name="Sophie Tremblay" userId="562c7959fbc49d40" providerId="Windows Live" clId="Web-{C9697FBF-132C-479C-847C-C74B358D0054}" dt="2018-02-02T20:42:11.422" v="870"/>
          <ac:spMkLst>
            <pc:docMk/>
            <pc:sldMk cId="3643927275" sldId="263"/>
            <ac:spMk id="9" creationId="{B74DE8FD-ED1C-49B4-8EBC-8A06514B10EF}"/>
          </ac:spMkLst>
        </pc:spChg>
        <pc:spChg chg="add mod">
          <ac:chgData name="Sophie Tremblay" userId="562c7959fbc49d40" providerId="Windows Live" clId="Web-{C9697FBF-132C-479C-847C-C74B358D0054}" dt="2018-02-02T20:43:33.297" v="962"/>
          <ac:spMkLst>
            <pc:docMk/>
            <pc:sldMk cId="3643927275" sldId="263"/>
            <ac:spMk id="11" creationId="{CC586A00-3939-44E4-A9A1-9FE31DB8B1D9}"/>
          </ac:spMkLst>
        </pc:spChg>
      </pc:sldChg>
      <pc:sldChg chg="addSp delSp modSp new mod modClrScheme chgLayout">
        <pc:chgData name="Sophie Tremblay" userId="562c7959fbc49d40" providerId="Windows Live" clId="Web-{C9697FBF-132C-479C-847C-C74B358D0054}" dt="2018-02-02T21:50:43.276" v="1941"/>
        <pc:sldMkLst>
          <pc:docMk/>
          <pc:sldMk cId="1431583781" sldId="264"/>
        </pc:sldMkLst>
        <pc:spChg chg="mod ord">
          <ac:chgData name="Sophie Tremblay" userId="562c7959fbc49d40" providerId="Windows Live" clId="Web-{C9697FBF-132C-479C-847C-C74B358D0054}" dt="2018-02-02T20:59:18.494" v="1183"/>
          <ac:spMkLst>
            <pc:docMk/>
            <pc:sldMk cId="1431583781" sldId="264"/>
            <ac:spMk id="2" creationId="{4CF1B474-5C0B-47E7-8301-9FBCA3407A03}"/>
          </ac:spMkLst>
        </pc:spChg>
        <pc:spChg chg="mod ord">
          <ac:chgData name="Sophie Tremblay" userId="562c7959fbc49d40" providerId="Windows Live" clId="Web-{C9697FBF-132C-479C-847C-C74B358D0054}" dt="2018-02-02T21:43:38.383" v="1886"/>
          <ac:spMkLst>
            <pc:docMk/>
            <pc:sldMk cId="1431583781" sldId="264"/>
            <ac:spMk id="3" creationId="{974063FD-55F7-49AA-A1DF-B6A415EF7DD7}"/>
          </ac:spMkLst>
        </pc:spChg>
        <pc:spChg chg="mod ord">
          <ac:chgData name="Sophie Tremblay" userId="562c7959fbc49d40" providerId="Windows Live" clId="Web-{C9697FBF-132C-479C-847C-C74B358D0054}" dt="2018-02-02T21:50:43.276" v="1941"/>
          <ac:spMkLst>
            <pc:docMk/>
            <pc:sldMk cId="1431583781" sldId="264"/>
            <ac:spMk id="4" creationId="{3BB5B1DC-4790-4598-AD12-50D7D0FA36DF}"/>
          </ac:spMkLst>
        </pc:spChg>
        <pc:spChg chg="add mod ord">
          <ac:chgData name="Sophie Tremblay" userId="562c7959fbc49d40" providerId="Windows Live" clId="Web-{C9697FBF-132C-479C-847C-C74B358D0054}" dt="2018-02-02T21:24:58.062" v="1524"/>
          <ac:spMkLst>
            <pc:docMk/>
            <pc:sldMk cId="1431583781" sldId="264"/>
            <ac:spMk id="6" creationId="{0ECA5BD8-3AD3-40E7-B24E-903B7D96E42A}"/>
          </ac:spMkLst>
        </pc:spChg>
        <pc:spChg chg="add mod ord">
          <ac:chgData name="Sophie Tremblay" userId="562c7959fbc49d40" providerId="Windows Live" clId="Web-{C9697FBF-132C-479C-847C-C74B358D0054}" dt="2018-02-02T21:26:24.921" v="1528"/>
          <ac:spMkLst>
            <pc:docMk/>
            <pc:sldMk cId="1431583781" sldId="264"/>
            <ac:spMk id="8" creationId="{070B1C5E-1A04-4ACD-A93B-1B1A064AFC0D}"/>
          </ac:spMkLst>
        </pc:spChg>
        <pc:spChg chg="add del mod">
          <ac:chgData name="Sophie Tremblay" userId="562c7959fbc49d40" providerId="Windows Live" clId="Web-{C9697FBF-132C-479C-847C-C74B358D0054}" dt="2018-02-02T21:04:26.476" v="1261"/>
          <ac:spMkLst>
            <pc:docMk/>
            <pc:sldMk cId="1431583781" sldId="264"/>
            <ac:spMk id="9" creationId="{BEC4BDCE-9661-449F-8987-AA747278D534}"/>
          </ac:spMkLst>
        </pc:spChg>
      </pc:sldChg>
      <pc:sldChg chg="modSp add replId">
        <pc:chgData name="Sophie Tremblay" userId="562c7959fbc49d40" providerId="Windows Live" clId="Web-{C9697FBF-132C-479C-847C-C74B358D0054}" dt="2018-02-02T21:54:09.585" v="2009"/>
        <pc:sldMkLst>
          <pc:docMk/>
          <pc:sldMk cId="1370899732" sldId="265"/>
        </pc:sldMkLst>
        <pc:spChg chg="mod">
          <ac:chgData name="Sophie Tremblay" userId="562c7959fbc49d40" providerId="Windows Live" clId="Web-{C9697FBF-132C-479C-847C-C74B358D0054}" dt="2018-02-02T21:39:18.635" v="1815"/>
          <ac:spMkLst>
            <pc:docMk/>
            <pc:sldMk cId="1370899732" sldId="265"/>
            <ac:spMk id="3" creationId="{974063FD-55F7-49AA-A1DF-B6A415EF7DD7}"/>
          </ac:spMkLst>
        </pc:spChg>
        <pc:spChg chg="mod">
          <ac:chgData name="Sophie Tremblay" userId="562c7959fbc49d40" providerId="Windows Live" clId="Web-{C9697FBF-132C-479C-847C-C74B358D0054}" dt="2018-02-02T21:54:09.585" v="2009"/>
          <ac:spMkLst>
            <pc:docMk/>
            <pc:sldMk cId="1370899732" sldId="265"/>
            <ac:spMk id="4" creationId="{3BB5B1DC-4790-4598-AD12-50D7D0FA36DF}"/>
          </ac:spMkLst>
        </pc:spChg>
        <pc:spChg chg="mod">
          <ac:chgData name="Sophie Tremblay" userId="562c7959fbc49d40" providerId="Windows Live" clId="Web-{C9697FBF-132C-479C-847C-C74B358D0054}" dt="2018-02-02T21:07:59.631" v="1351"/>
          <ac:spMkLst>
            <pc:docMk/>
            <pc:sldMk cId="1370899732" sldId="265"/>
            <ac:spMk id="6" creationId="{0ECA5BD8-3AD3-40E7-B24E-903B7D96E42A}"/>
          </ac:spMkLst>
        </pc:spChg>
        <pc:spChg chg="mod">
          <ac:chgData name="Sophie Tremblay" userId="562c7959fbc49d40" providerId="Windows Live" clId="Web-{C9697FBF-132C-479C-847C-C74B358D0054}" dt="2018-02-02T21:19:19.955" v="1374"/>
          <ac:spMkLst>
            <pc:docMk/>
            <pc:sldMk cId="1370899732" sldId="265"/>
            <ac:spMk id="8" creationId="{070B1C5E-1A04-4ACD-A93B-1B1A064AFC0D}"/>
          </ac:spMkLst>
        </pc:spChg>
      </pc:sldChg>
      <pc:sldChg chg="modSp new ord">
        <pc:chgData name="Sophie Tremblay" userId="562c7959fbc49d40" providerId="Windows Live" clId="Web-{C9697FBF-132C-479C-847C-C74B358D0054}" dt="2018-02-02T21:56:26.151" v="2037"/>
        <pc:sldMkLst>
          <pc:docMk/>
          <pc:sldMk cId="2529480509" sldId="266"/>
        </pc:sldMkLst>
        <pc:spChg chg="mod">
          <ac:chgData name="Sophie Tremblay" userId="562c7959fbc49d40" providerId="Windows Live" clId="Web-{C9697FBF-132C-479C-847C-C74B358D0054}" dt="2018-02-02T21:56:20.213" v="2032"/>
          <ac:spMkLst>
            <pc:docMk/>
            <pc:sldMk cId="2529480509" sldId="266"/>
            <ac:spMk id="2" creationId="{4264F5C3-9148-4C46-9C41-E468BD7B8667}"/>
          </ac:spMkLst>
        </pc:spChg>
        <pc:spChg chg="mod">
          <ac:chgData name="Sophie Tremblay" userId="562c7959fbc49d40" providerId="Windows Live" clId="Web-{C9697FBF-132C-479C-847C-C74B358D0054}" dt="2018-02-02T21:56:26.151" v="2037"/>
          <ac:spMkLst>
            <pc:docMk/>
            <pc:sldMk cId="2529480509" sldId="266"/>
            <ac:spMk id="3" creationId="{72642F0A-46F4-4C70-AE7F-9FEC6D81C7D7}"/>
          </ac:spMkLst>
        </pc:spChg>
      </pc:sldChg>
      <pc:sldChg chg="modSp new mod modClrScheme chgLayout">
        <pc:chgData name="Sophie Tremblay" userId="562c7959fbc49d40" providerId="Windows Live" clId="Web-{C9697FBF-132C-479C-847C-C74B358D0054}" dt="2018-02-02T22:02:34.921" v="2198"/>
        <pc:sldMkLst>
          <pc:docMk/>
          <pc:sldMk cId="2459970994" sldId="267"/>
        </pc:sldMkLst>
        <pc:spChg chg="mod ord">
          <ac:chgData name="Sophie Tremblay" userId="562c7959fbc49d40" providerId="Windows Live" clId="Web-{C9697FBF-132C-479C-847C-C74B358D0054}" dt="2018-02-02T22:02:34.921" v="2198"/>
          <ac:spMkLst>
            <pc:docMk/>
            <pc:sldMk cId="2459970994" sldId="267"/>
            <ac:spMk id="2" creationId="{8F882099-5250-4B8F-8063-45B6AB58D816}"/>
          </ac:spMkLst>
        </pc:spChg>
        <pc:spChg chg="mod ord">
          <ac:chgData name="Sophie Tremblay" userId="562c7959fbc49d40" providerId="Windows Live" clId="Web-{C9697FBF-132C-479C-847C-C74B358D0054}" dt="2018-02-02T21:57:02.462" v="2044"/>
          <ac:spMkLst>
            <pc:docMk/>
            <pc:sldMk cId="2459970994" sldId="267"/>
            <ac:spMk id="3" creationId="{B89AC8B6-A7DF-490D-BB6F-987A91EDC7CE}"/>
          </ac:spMkLst>
        </pc:spChg>
      </pc:sldChg>
      <pc:sldChg chg="modSp new">
        <pc:chgData name="Sophie Tremblay" userId="562c7959fbc49d40" providerId="Windows Live" clId="Web-{C9697FBF-132C-479C-847C-C74B358D0054}" dt="2018-02-02T22:04:25.884" v="2241"/>
        <pc:sldMkLst>
          <pc:docMk/>
          <pc:sldMk cId="2406607785" sldId="268"/>
        </pc:sldMkLst>
        <pc:spChg chg="mod">
          <ac:chgData name="Sophie Tremblay" userId="562c7959fbc49d40" providerId="Windows Live" clId="Web-{C9697FBF-132C-479C-847C-C74B358D0054}" dt="2018-02-02T22:04:25.884" v="2241"/>
          <ac:spMkLst>
            <pc:docMk/>
            <pc:sldMk cId="2406607785" sldId="268"/>
            <ac:spMk id="2" creationId="{CC5F3B3C-30B6-42F5-B5F9-782F50CB4DE2}"/>
          </ac:spMkLst>
        </pc:spChg>
        <pc:spChg chg="mod">
          <ac:chgData name="Sophie Tremblay" userId="562c7959fbc49d40" providerId="Windows Live" clId="Web-{C9697FBF-132C-479C-847C-C74B358D0054}" dt="2018-02-02T22:02:46.429" v="2203"/>
          <ac:spMkLst>
            <pc:docMk/>
            <pc:sldMk cId="2406607785" sldId="268"/>
            <ac:spMk id="3" creationId="{D60DB31A-40C0-48B4-8569-5CC35D34BDB8}"/>
          </ac:spMkLst>
        </pc:spChg>
      </pc:sldChg>
      <pc:sldChg chg="addSp delSp modSp new">
        <pc:chgData name="Sophie Tremblay" userId="562c7959fbc49d40" providerId="Windows Live" clId="Web-{C9697FBF-132C-479C-847C-C74B358D0054}" dt="2018-02-02T22:09:42.104" v="2281"/>
        <pc:sldMkLst>
          <pc:docMk/>
          <pc:sldMk cId="1330283276" sldId="269"/>
        </pc:sldMkLst>
        <pc:spChg chg="add del mod">
          <ac:chgData name="Sophie Tremblay" userId="562c7959fbc49d40" providerId="Windows Live" clId="Web-{C9697FBF-132C-479C-847C-C74B358D0054}" dt="2018-02-02T22:06:19.206" v="2246"/>
          <ac:spMkLst>
            <pc:docMk/>
            <pc:sldMk cId="1330283276" sldId="269"/>
            <ac:spMk id="2" creationId="{987A44B5-3C05-4D86-9AD7-7E71F3D2A7FD}"/>
          </ac:spMkLst>
        </pc:spChg>
        <pc:graphicFrameChg chg="add mod modGraphic">
          <ac:chgData name="Sophie Tremblay" userId="562c7959fbc49d40" providerId="Windows Live" clId="Web-{C9697FBF-132C-479C-847C-C74B358D0054}" dt="2018-02-02T22:09:42.104" v="2281"/>
          <ac:graphicFrameMkLst>
            <pc:docMk/>
            <pc:sldMk cId="1330283276" sldId="269"/>
            <ac:graphicFrameMk id="4" creationId="{F2239D75-E155-4464-8F27-66A559900F67}"/>
          </ac:graphicFrameMkLst>
        </pc:graphicFrameChg>
      </pc:sldChg>
      <pc:sldChg chg="addSp delSp modSp new">
        <pc:chgData name="Sophie Tremblay" userId="562c7959fbc49d40" providerId="Windows Live" clId="Web-{C9697FBF-132C-479C-847C-C74B358D0054}" dt="2018-02-02T22:38:31.709" v="2325"/>
        <pc:sldMkLst>
          <pc:docMk/>
          <pc:sldMk cId="896756543" sldId="270"/>
        </pc:sldMkLst>
        <pc:spChg chg="mod">
          <ac:chgData name="Sophie Tremblay" userId="562c7959fbc49d40" providerId="Windows Live" clId="Web-{C9697FBF-132C-479C-847C-C74B358D0054}" dt="2018-02-02T22:14:11.511" v="2303"/>
          <ac:spMkLst>
            <pc:docMk/>
            <pc:sldMk cId="896756543" sldId="270"/>
            <ac:spMk id="2" creationId="{CA54BB2C-16AF-4CDE-8112-176552185262}"/>
          </ac:spMkLst>
        </pc:spChg>
        <pc:spChg chg="del mod">
          <ac:chgData name="Sophie Tremblay" userId="562c7959fbc49d40" providerId="Windows Live" clId="Web-{C9697FBF-132C-479C-847C-C74B358D0054}" dt="2018-02-02T22:14:47.884" v="2319"/>
          <ac:spMkLst>
            <pc:docMk/>
            <pc:sldMk cId="896756543" sldId="270"/>
            <ac:spMk id="3" creationId="{11E508B7-74B2-4D7A-A0AA-0CBA21BE2DF5}"/>
          </ac:spMkLst>
        </pc:spChg>
        <pc:graphicFrameChg chg="add mod ord modGraphic">
          <ac:chgData name="Sophie Tremblay" userId="562c7959fbc49d40" providerId="Windows Live" clId="Web-{C9697FBF-132C-479C-847C-C74B358D0054}" dt="2018-02-02T22:38:31.709" v="2325"/>
          <ac:graphicFrameMkLst>
            <pc:docMk/>
            <pc:sldMk cId="896756543" sldId="270"/>
            <ac:graphicFrameMk id="4" creationId="{5E253FCF-1A24-47B4-AE17-FC47764605EE}"/>
          </ac:graphicFrameMkLst>
        </pc:graphicFrameChg>
      </pc:sldChg>
      <pc:sldChg chg="modSp new">
        <pc:chgData name="Sophie Tremblay" userId="562c7959fbc49d40" providerId="Windows Live" clId="Web-{C9697FBF-132C-479C-847C-C74B358D0054}" dt="2018-02-02T22:45:39.680" v="2575"/>
        <pc:sldMkLst>
          <pc:docMk/>
          <pc:sldMk cId="1820502060" sldId="271"/>
        </pc:sldMkLst>
        <pc:spChg chg="mod">
          <ac:chgData name="Sophie Tremblay" userId="562c7959fbc49d40" providerId="Windows Live" clId="Web-{C9697FBF-132C-479C-847C-C74B358D0054}" dt="2018-02-02T22:39:58.023" v="2367"/>
          <ac:spMkLst>
            <pc:docMk/>
            <pc:sldMk cId="1820502060" sldId="271"/>
            <ac:spMk id="2" creationId="{4204B59F-0797-4601-9465-93E349EDCAFB}"/>
          </ac:spMkLst>
        </pc:spChg>
        <pc:spChg chg="mod">
          <ac:chgData name="Sophie Tremblay" userId="562c7959fbc49d40" providerId="Windows Live" clId="Web-{C9697FBF-132C-479C-847C-C74B358D0054}" dt="2018-02-02T22:45:39.680" v="2575"/>
          <ac:spMkLst>
            <pc:docMk/>
            <pc:sldMk cId="1820502060" sldId="271"/>
            <ac:spMk id="3" creationId="{A8F9A660-0426-4C5C-815E-0E0C1495A717}"/>
          </ac:spMkLst>
        </pc:spChg>
      </pc:sldChg>
      <pc:sldChg chg="modSp new del">
        <pc:chgData name="Sophie Tremblay" userId="562c7959fbc49d40" providerId="Windows Live" clId="Web-{C9697FBF-132C-479C-847C-C74B358D0054}" dt="2018-02-02T22:50:50.855" v="2798"/>
        <pc:sldMkLst>
          <pc:docMk/>
          <pc:sldMk cId="628104206" sldId="272"/>
        </pc:sldMkLst>
        <pc:spChg chg="mod">
          <ac:chgData name="Sophie Tremblay" userId="562c7959fbc49d40" providerId="Windows Live" clId="Web-{C9697FBF-132C-479C-847C-C74B358D0054}" dt="2018-02-02T22:46:36.024" v="2614"/>
          <ac:spMkLst>
            <pc:docMk/>
            <pc:sldMk cId="628104206" sldId="272"/>
            <ac:spMk id="2" creationId="{FA00C2FE-416C-4BF5-B613-38ED1BCAFED7}"/>
          </ac:spMkLst>
        </pc:spChg>
        <pc:spChg chg="mod">
          <ac:chgData name="Sophie Tremblay" userId="562c7959fbc49d40" providerId="Windows Live" clId="Web-{C9697FBF-132C-479C-847C-C74B358D0054}" dt="2018-02-02T22:48:41.230" v="2765"/>
          <ac:spMkLst>
            <pc:docMk/>
            <pc:sldMk cId="628104206" sldId="272"/>
            <ac:spMk id="3" creationId="{249A2AFF-A401-43DF-BDAB-36585377D4F7}"/>
          </ac:spMkLst>
        </pc:spChg>
      </pc:sldChg>
      <pc:sldChg chg="modSp add del replId">
        <pc:chgData name="Sophie Tremblay" userId="562c7959fbc49d40" providerId="Windows Live" clId="Web-{C9697FBF-132C-479C-847C-C74B358D0054}" dt="2018-02-02T22:50:48.089" v="2797"/>
        <pc:sldMkLst>
          <pc:docMk/>
          <pc:sldMk cId="1910740874" sldId="273"/>
        </pc:sldMkLst>
        <pc:spChg chg="mod">
          <ac:chgData name="Sophie Tremblay" userId="562c7959fbc49d40" providerId="Windows Live" clId="Web-{C9697FBF-132C-479C-847C-C74B358D0054}" dt="2018-02-02T22:49:39.120" v="2777"/>
          <ac:spMkLst>
            <pc:docMk/>
            <pc:sldMk cId="1910740874" sldId="273"/>
            <ac:spMk id="3" creationId="{249A2AFF-A401-43DF-BDAB-36585377D4F7}"/>
          </ac:spMkLst>
        </pc:spChg>
      </pc:sldChg>
      <pc:sldChg chg="modSp new">
        <pc:chgData name="Sophie Tremblay" userId="562c7959fbc49d40" providerId="Windows Live" clId="Web-{C9697FBF-132C-479C-847C-C74B358D0054}" dt="2018-02-02T22:57:15.428" v="3041"/>
        <pc:sldMkLst>
          <pc:docMk/>
          <pc:sldMk cId="4119881645" sldId="274"/>
        </pc:sldMkLst>
        <pc:spChg chg="mod">
          <ac:chgData name="Sophie Tremblay" userId="562c7959fbc49d40" providerId="Windows Live" clId="Web-{C9697FBF-132C-479C-847C-C74B358D0054}" dt="2018-02-02T22:56:09.926" v="2967"/>
          <ac:spMkLst>
            <pc:docMk/>
            <pc:sldMk cId="4119881645" sldId="274"/>
            <ac:spMk id="2" creationId="{D99D6E89-2C94-4BA1-A1AA-F42BAAF6A99F}"/>
          </ac:spMkLst>
        </pc:spChg>
        <pc:spChg chg="mod">
          <ac:chgData name="Sophie Tremblay" userId="562c7959fbc49d40" providerId="Windows Live" clId="Web-{C9697FBF-132C-479C-847C-C74B358D0054}" dt="2018-02-02T22:57:15.428" v="3041"/>
          <ac:spMkLst>
            <pc:docMk/>
            <pc:sldMk cId="4119881645" sldId="274"/>
            <ac:spMk id="3" creationId="{1185DF41-2FF6-4100-B51E-E1600B377CE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A814BB-EA55-41AD-9EB8-3506DF6BEE71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D4EDD5C-935C-4524-BB9C-0BB3864004C0}">
      <dgm:prSet phldrT="[Text]"/>
      <dgm:spPr/>
      <dgm:t>
        <a:bodyPr/>
        <a:lstStyle/>
        <a:p>
          <a:r>
            <a:rPr lang="en-US"/>
            <a:t> </a:t>
          </a:r>
          <a:r>
            <a:rPr lang="en-US" dirty="0"/>
            <a:t>Se savoir </a:t>
          </a:r>
          <a:r>
            <a:rPr lang="en-US" dirty="0" err="1"/>
            <a:t>précédés</a:t>
          </a:r>
          <a:r>
            <a:rPr lang="en-US" dirty="0"/>
            <a:t> par un Dieu qui sort des </a:t>
          </a:r>
          <a:r>
            <a:rPr lang="en-US" dirty="0" err="1"/>
            <a:t>sentiers</a:t>
          </a:r>
          <a:r>
            <a:rPr lang="en-US" dirty="0"/>
            <a:t> </a:t>
          </a:r>
          <a:r>
            <a:rPr lang="en-US" dirty="0" err="1"/>
            <a:t>battus</a:t>
          </a:r>
          <a:r>
            <a:rPr lang="en-US" dirty="0"/>
            <a:t>!</a:t>
          </a:r>
          <a:endParaRPr lang="en-US" sz="3000" dirty="0">
            <a:solidFill>
              <a:srgbClr val="010000"/>
            </a:solidFill>
            <a:latin typeface="Gill Sans MT"/>
          </a:endParaRPr>
        </a:p>
      </dgm:t>
    </dgm:pt>
    <dgm:pt modelId="{D9DF5CC1-2393-4708-AB1D-94499524BA46}" type="parTrans" cxnId="{95F23F3A-4FD5-4688-90E1-6CE929EA02A0}">
      <dgm:prSet/>
      <dgm:spPr/>
      <dgm:t>
        <a:bodyPr/>
        <a:lstStyle/>
        <a:p>
          <a:endParaRPr lang="fr-CA"/>
        </a:p>
      </dgm:t>
    </dgm:pt>
    <dgm:pt modelId="{D2978904-D1BB-4894-8432-883EBB3E5C43}" type="sibTrans" cxnId="{95F23F3A-4FD5-4688-90E1-6CE929EA02A0}">
      <dgm:prSet/>
      <dgm:spPr/>
      <dgm:t>
        <a:bodyPr/>
        <a:lstStyle/>
        <a:p>
          <a:endParaRPr lang="fr-CA"/>
        </a:p>
      </dgm:t>
    </dgm:pt>
    <dgm:pt modelId="{51BB7573-2438-4489-9DCE-241F21AF9655}">
      <dgm:prSet phldrT="[Text]"/>
      <dgm:spPr/>
      <dgm:t>
        <a:bodyPr/>
        <a:lstStyle/>
        <a:p>
          <a:r>
            <a:rPr lang="en-US" dirty="0"/>
            <a:t> Se </a:t>
          </a:r>
          <a:r>
            <a:rPr lang="en-US" dirty="0" err="1"/>
            <a:t>mettre</a:t>
          </a:r>
          <a:r>
            <a:rPr lang="en-US" dirty="0"/>
            <a:t> à </a:t>
          </a:r>
          <a:r>
            <a:rPr lang="en-US" dirty="0" err="1" smtClean="0"/>
            <a:t>l'écoute</a:t>
          </a:r>
          <a:r>
            <a:rPr lang="en-US" dirty="0" smtClean="0"/>
            <a:t> du monde qui </a:t>
          </a:r>
          <a:r>
            <a:rPr lang="en-US" dirty="0" err="1" smtClean="0"/>
            <a:t>est</a:t>
          </a:r>
          <a:r>
            <a:rPr lang="en-US" dirty="0" smtClean="0"/>
            <a:t> </a:t>
          </a:r>
          <a:r>
            <a:rPr lang="en-US" dirty="0" err="1" smtClean="0"/>
            <a:t>pétri</a:t>
          </a:r>
          <a:r>
            <a:rPr lang="en-US" dirty="0" smtClean="0"/>
            <a:t> des dons et des </a:t>
          </a:r>
          <a:r>
            <a:rPr lang="en-US" dirty="0" err="1" smtClean="0"/>
            <a:t>appels</a:t>
          </a:r>
          <a:r>
            <a:rPr lang="en-US" dirty="0" smtClean="0"/>
            <a:t> de </a:t>
          </a:r>
          <a:r>
            <a:rPr lang="en-US" dirty="0" err="1" smtClean="0"/>
            <a:t>Dieu</a:t>
          </a:r>
          <a:endParaRPr lang="en-US" dirty="0"/>
        </a:p>
      </dgm:t>
    </dgm:pt>
    <dgm:pt modelId="{B51681D8-AFDE-474B-96C4-D9CC440F78F3}" type="parTrans" cxnId="{BF2F8AA8-A1AA-4E44-BAF9-049EE8B7BCFB}">
      <dgm:prSet/>
      <dgm:spPr/>
      <dgm:t>
        <a:bodyPr/>
        <a:lstStyle/>
        <a:p>
          <a:endParaRPr lang="fr-CA"/>
        </a:p>
      </dgm:t>
    </dgm:pt>
    <dgm:pt modelId="{D72EE468-2B88-44AE-8967-95FD3A0ABAC5}" type="sibTrans" cxnId="{BF2F8AA8-A1AA-4E44-BAF9-049EE8B7BCFB}">
      <dgm:prSet/>
      <dgm:spPr/>
      <dgm:t>
        <a:bodyPr/>
        <a:lstStyle/>
        <a:p>
          <a:endParaRPr lang="fr-CA"/>
        </a:p>
      </dgm:t>
    </dgm:pt>
    <dgm:pt modelId="{46D6A6C6-BD2E-4B01-BCF0-FD98E1A8DB1E}">
      <dgm:prSet phldrT="[Text]"/>
      <dgm:spPr/>
      <dgm:t>
        <a:bodyPr/>
        <a:lstStyle/>
        <a:p>
          <a:r>
            <a:rPr lang="en-US" dirty="0"/>
            <a:t> </a:t>
          </a:r>
          <a:r>
            <a:rPr lang="en-US" dirty="0" err="1"/>
            <a:t>Mettre</a:t>
          </a:r>
          <a:r>
            <a:rPr lang="en-US" dirty="0"/>
            <a:t> </a:t>
          </a:r>
          <a:r>
            <a:rPr lang="en-US" dirty="0" err="1"/>
            <a:t>ses</a:t>
          </a:r>
          <a:r>
            <a:rPr lang="en-US" dirty="0"/>
            <a:t> dons à </a:t>
          </a:r>
          <a:r>
            <a:rPr lang="en-US" dirty="0" smtClean="0"/>
            <a:t>contribution pour la construction du </a:t>
          </a:r>
          <a:r>
            <a:rPr lang="en-US" dirty="0" err="1" smtClean="0"/>
            <a:t>Royaume</a:t>
          </a:r>
          <a:endParaRPr lang="en-US" dirty="0"/>
        </a:p>
      </dgm:t>
    </dgm:pt>
    <dgm:pt modelId="{18362630-2204-4FAE-8B3A-775548B8D779}" type="parTrans" cxnId="{039A42AC-9E00-4D16-BB76-7190A2393B99}">
      <dgm:prSet/>
      <dgm:spPr/>
      <dgm:t>
        <a:bodyPr/>
        <a:lstStyle/>
        <a:p>
          <a:endParaRPr lang="fr-CA"/>
        </a:p>
      </dgm:t>
    </dgm:pt>
    <dgm:pt modelId="{C7D852BA-FDA4-4D23-88F4-D579D735284A}" type="sibTrans" cxnId="{039A42AC-9E00-4D16-BB76-7190A2393B99}">
      <dgm:prSet/>
      <dgm:spPr/>
      <dgm:t>
        <a:bodyPr/>
        <a:lstStyle/>
        <a:p>
          <a:endParaRPr lang="fr-CA"/>
        </a:p>
      </dgm:t>
    </dgm:pt>
    <dgm:pt modelId="{C1E2F834-1B61-486D-875B-473ED0C0653D}">
      <dgm:prSet phldrT="[Text]"/>
      <dgm:spPr/>
      <dgm:t>
        <a:bodyPr/>
        <a:lstStyle/>
        <a:p>
          <a:r>
            <a:rPr lang="en-US" dirty="0"/>
            <a:t> Se faire </a:t>
          </a:r>
          <a:r>
            <a:rPr lang="en-US" dirty="0" err="1"/>
            <a:t>proche</a:t>
          </a:r>
          <a:r>
            <a:rPr lang="en-US" dirty="0"/>
            <a:t> et se </a:t>
          </a:r>
          <a:r>
            <a:rPr lang="en-US" dirty="0" err="1"/>
            <a:t>laisser</a:t>
          </a:r>
          <a:r>
            <a:rPr lang="en-US" dirty="0"/>
            <a:t> </a:t>
          </a:r>
          <a:r>
            <a:rPr lang="en-US" dirty="0" err="1" smtClean="0"/>
            <a:t>approcher</a:t>
          </a:r>
          <a:r>
            <a:rPr lang="en-US" dirty="0" smtClean="0"/>
            <a:t> car le Seigneur nous </a:t>
          </a:r>
          <a:r>
            <a:rPr lang="en-US" dirty="0" err="1" smtClean="0"/>
            <a:t>transforme</a:t>
          </a:r>
          <a:r>
            <a:rPr lang="en-US" dirty="0" smtClean="0"/>
            <a:t> au </a:t>
          </a:r>
          <a:r>
            <a:rPr lang="en-US" dirty="0" err="1" smtClean="0"/>
            <a:t>coeur</a:t>
          </a:r>
          <a:r>
            <a:rPr lang="en-US" dirty="0" smtClean="0"/>
            <a:t> des relations </a:t>
          </a:r>
          <a:r>
            <a:rPr lang="en-US" dirty="0" err="1" smtClean="0"/>
            <a:t>interpersonnelles</a:t>
          </a:r>
          <a:endParaRPr lang="en-US" dirty="0"/>
        </a:p>
      </dgm:t>
    </dgm:pt>
    <dgm:pt modelId="{19514BA8-CBFC-4722-B372-10ED8018EAE8}" type="parTrans" cxnId="{D59E5A1B-35E0-482D-A27B-1B5AAEBA61D7}">
      <dgm:prSet/>
      <dgm:spPr/>
      <dgm:t>
        <a:bodyPr/>
        <a:lstStyle/>
        <a:p>
          <a:endParaRPr lang="fr-CA"/>
        </a:p>
      </dgm:t>
    </dgm:pt>
    <dgm:pt modelId="{8ABC0519-F559-4575-8D8E-5A46888B1AB7}" type="sibTrans" cxnId="{D59E5A1B-35E0-482D-A27B-1B5AAEBA61D7}">
      <dgm:prSet/>
      <dgm:spPr/>
      <dgm:t>
        <a:bodyPr/>
        <a:lstStyle/>
        <a:p>
          <a:endParaRPr lang="fr-CA"/>
        </a:p>
      </dgm:t>
    </dgm:pt>
    <dgm:pt modelId="{33AC046A-C25F-4804-ACAA-D166AD32F57D}">
      <dgm:prSet phldrT="[Text]"/>
      <dgm:spPr/>
      <dgm:t>
        <a:bodyPr/>
        <a:lstStyle/>
        <a:p>
          <a:r>
            <a:rPr lang="en-US" dirty="0"/>
            <a:t> </a:t>
          </a:r>
          <a:r>
            <a:rPr lang="en-US" dirty="0" err="1"/>
            <a:t>Alimenter</a:t>
          </a:r>
          <a:r>
            <a:rPr lang="en-US" dirty="0"/>
            <a:t> la </a:t>
          </a:r>
          <a:r>
            <a:rPr lang="en-US" dirty="0" err="1"/>
            <a:t>flamme</a:t>
          </a:r>
          <a:r>
            <a:rPr lang="en-US" dirty="0"/>
            <a:t> de </a:t>
          </a:r>
          <a:r>
            <a:rPr lang="en-US" dirty="0" err="1" smtClean="0"/>
            <a:t>l'espérance</a:t>
          </a:r>
          <a:r>
            <a:rPr lang="en-US" dirty="0" smtClean="0"/>
            <a:t> en un </a:t>
          </a:r>
          <a:r>
            <a:rPr lang="en-US" dirty="0" err="1" smtClean="0"/>
            <a:t>avenir</a:t>
          </a:r>
          <a:r>
            <a:rPr lang="en-US" dirty="0" smtClean="0"/>
            <a:t> </a:t>
          </a:r>
          <a:r>
            <a:rPr lang="en-US" dirty="0" err="1" smtClean="0"/>
            <a:t>ouvert</a:t>
          </a:r>
          <a:r>
            <a:rPr lang="en-US" dirty="0" smtClean="0"/>
            <a:t> par le </a:t>
          </a:r>
          <a:r>
            <a:rPr lang="en-US" dirty="0" err="1" smtClean="0"/>
            <a:t>Dieu</a:t>
          </a:r>
          <a:r>
            <a:rPr lang="en-US" dirty="0" smtClean="0"/>
            <a:t> qui </a:t>
          </a:r>
          <a:r>
            <a:rPr lang="en-US" dirty="0" err="1" smtClean="0"/>
            <a:t>vient</a:t>
          </a:r>
          <a:r>
            <a:rPr lang="en-US" dirty="0" smtClean="0"/>
            <a:t> </a:t>
          </a:r>
          <a:endParaRPr lang="en-US" dirty="0"/>
        </a:p>
      </dgm:t>
    </dgm:pt>
    <dgm:pt modelId="{DD504EF6-CBD9-4AFA-A11C-9EA0A0656D67}" type="parTrans" cxnId="{ABB3A146-E6DD-4090-96EB-00C8737D8813}">
      <dgm:prSet/>
      <dgm:spPr/>
      <dgm:t>
        <a:bodyPr/>
        <a:lstStyle/>
        <a:p>
          <a:endParaRPr lang="fr-CA"/>
        </a:p>
      </dgm:t>
    </dgm:pt>
    <dgm:pt modelId="{B4D10688-F183-4E30-BFBF-8B039BC1DF4A}" type="sibTrans" cxnId="{ABB3A146-E6DD-4090-96EB-00C8737D8813}">
      <dgm:prSet/>
      <dgm:spPr/>
      <dgm:t>
        <a:bodyPr/>
        <a:lstStyle/>
        <a:p>
          <a:endParaRPr lang="fr-CA"/>
        </a:p>
      </dgm:t>
    </dgm:pt>
    <dgm:pt modelId="{698642F4-17A2-4251-A9AB-00E9FB31286F}" type="pres">
      <dgm:prSet presAssocID="{F7A814BB-EA55-41AD-9EB8-3506DF6BEE7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1F2A59BF-929D-47E0-9784-701018039FA3}" type="pres">
      <dgm:prSet presAssocID="{F7A814BB-EA55-41AD-9EB8-3506DF6BEE71}" presName="arrow" presStyleLbl="bgShp" presStyleIdx="0" presStyleCnt="1"/>
      <dgm:spPr/>
    </dgm:pt>
    <dgm:pt modelId="{B54615BF-C161-4F38-A6FE-B5FB352362F3}" type="pres">
      <dgm:prSet presAssocID="{F7A814BB-EA55-41AD-9EB8-3506DF6BEE71}" presName="linearProcess" presStyleCnt="0"/>
      <dgm:spPr/>
    </dgm:pt>
    <dgm:pt modelId="{D34A4E6E-A1CF-4B32-8643-D31EB33DC2B5}" type="pres">
      <dgm:prSet presAssocID="{8D4EDD5C-935C-4524-BB9C-0BB3864004C0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F2DF743C-ECC8-4E43-926F-60A1A30D576B}" type="pres">
      <dgm:prSet presAssocID="{D2978904-D1BB-4894-8432-883EBB3E5C43}" presName="sibTrans" presStyleCnt="0"/>
      <dgm:spPr/>
    </dgm:pt>
    <dgm:pt modelId="{58D37CC8-B5BE-4495-A91D-B24D331B47DA}" type="pres">
      <dgm:prSet presAssocID="{51BB7573-2438-4489-9DCE-241F21AF9655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C947A10-DF8E-47CE-94A3-614B7DD3D300}" type="pres">
      <dgm:prSet presAssocID="{D72EE468-2B88-44AE-8967-95FD3A0ABAC5}" presName="sibTrans" presStyleCnt="0"/>
      <dgm:spPr/>
    </dgm:pt>
    <dgm:pt modelId="{6CFF6763-56D9-42E3-AEDF-C7D4D80A1C32}" type="pres">
      <dgm:prSet presAssocID="{33AC046A-C25F-4804-ACAA-D166AD32F57D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F5B837FA-57AF-4AAB-A9B3-06669E814833}" type="pres">
      <dgm:prSet presAssocID="{B4D10688-F183-4E30-BFBF-8B039BC1DF4A}" presName="sibTrans" presStyleCnt="0"/>
      <dgm:spPr/>
    </dgm:pt>
    <dgm:pt modelId="{9E9ACEE5-028F-45FA-99FE-CD5B4EA5C659}" type="pres">
      <dgm:prSet presAssocID="{46D6A6C6-BD2E-4B01-BCF0-FD98E1A8DB1E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49C93C8-B04D-451F-9C48-87C2D86D4907}" type="pres">
      <dgm:prSet presAssocID="{C7D852BA-FDA4-4D23-88F4-D579D735284A}" presName="sibTrans" presStyleCnt="0"/>
      <dgm:spPr/>
    </dgm:pt>
    <dgm:pt modelId="{D65D9D84-333C-48D8-BDA8-5128C67D4467}" type="pres">
      <dgm:prSet presAssocID="{C1E2F834-1B61-486D-875B-473ED0C0653D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79CA36B6-4466-47C7-929F-5A41BCEC1730}" type="presOf" srcId="{51BB7573-2438-4489-9DCE-241F21AF9655}" destId="{58D37CC8-B5BE-4495-A91D-B24D331B47DA}" srcOrd="0" destOrd="0" presId="urn:microsoft.com/office/officeart/2005/8/layout/hProcess9"/>
    <dgm:cxn modelId="{1448EDAF-A60E-4D6D-B0A2-27B6FC5E109C}" type="presOf" srcId="{F7A814BB-EA55-41AD-9EB8-3506DF6BEE71}" destId="{698642F4-17A2-4251-A9AB-00E9FB31286F}" srcOrd="0" destOrd="0" presId="urn:microsoft.com/office/officeart/2005/8/layout/hProcess9"/>
    <dgm:cxn modelId="{95F23F3A-4FD5-4688-90E1-6CE929EA02A0}" srcId="{F7A814BB-EA55-41AD-9EB8-3506DF6BEE71}" destId="{8D4EDD5C-935C-4524-BB9C-0BB3864004C0}" srcOrd="0" destOrd="0" parTransId="{D9DF5CC1-2393-4708-AB1D-94499524BA46}" sibTransId="{D2978904-D1BB-4894-8432-883EBB3E5C43}"/>
    <dgm:cxn modelId="{BF2F8AA8-A1AA-4E44-BAF9-049EE8B7BCFB}" srcId="{F7A814BB-EA55-41AD-9EB8-3506DF6BEE71}" destId="{51BB7573-2438-4489-9DCE-241F21AF9655}" srcOrd="1" destOrd="0" parTransId="{B51681D8-AFDE-474B-96C4-D9CC440F78F3}" sibTransId="{D72EE468-2B88-44AE-8967-95FD3A0ABAC5}"/>
    <dgm:cxn modelId="{D59E5A1B-35E0-482D-A27B-1B5AAEBA61D7}" srcId="{F7A814BB-EA55-41AD-9EB8-3506DF6BEE71}" destId="{C1E2F834-1B61-486D-875B-473ED0C0653D}" srcOrd="4" destOrd="0" parTransId="{19514BA8-CBFC-4722-B372-10ED8018EAE8}" sibTransId="{8ABC0519-F559-4575-8D8E-5A46888B1AB7}"/>
    <dgm:cxn modelId="{EC917919-30FC-489D-A5E1-1F5FF6B2D375}" type="presOf" srcId="{33AC046A-C25F-4804-ACAA-D166AD32F57D}" destId="{6CFF6763-56D9-42E3-AEDF-C7D4D80A1C32}" srcOrd="0" destOrd="0" presId="urn:microsoft.com/office/officeart/2005/8/layout/hProcess9"/>
    <dgm:cxn modelId="{15F8724C-20BF-4622-9BB5-98958EB8D593}" type="presOf" srcId="{46D6A6C6-BD2E-4B01-BCF0-FD98E1A8DB1E}" destId="{9E9ACEE5-028F-45FA-99FE-CD5B4EA5C659}" srcOrd="0" destOrd="0" presId="urn:microsoft.com/office/officeart/2005/8/layout/hProcess9"/>
    <dgm:cxn modelId="{C8A41645-3EEA-4FB8-B11A-2B00B7EFDC61}" type="presOf" srcId="{C1E2F834-1B61-486D-875B-473ED0C0653D}" destId="{D65D9D84-333C-48D8-BDA8-5128C67D4467}" srcOrd="0" destOrd="0" presId="urn:microsoft.com/office/officeart/2005/8/layout/hProcess9"/>
    <dgm:cxn modelId="{83489894-25E2-433B-B691-6307BF1A215D}" type="presOf" srcId="{8D4EDD5C-935C-4524-BB9C-0BB3864004C0}" destId="{D34A4E6E-A1CF-4B32-8643-D31EB33DC2B5}" srcOrd="0" destOrd="0" presId="urn:microsoft.com/office/officeart/2005/8/layout/hProcess9"/>
    <dgm:cxn modelId="{039A42AC-9E00-4D16-BB76-7190A2393B99}" srcId="{F7A814BB-EA55-41AD-9EB8-3506DF6BEE71}" destId="{46D6A6C6-BD2E-4B01-BCF0-FD98E1A8DB1E}" srcOrd="3" destOrd="0" parTransId="{18362630-2204-4FAE-8B3A-775548B8D779}" sibTransId="{C7D852BA-FDA4-4D23-88F4-D579D735284A}"/>
    <dgm:cxn modelId="{ABB3A146-E6DD-4090-96EB-00C8737D8813}" srcId="{F7A814BB-EA55-41AD-9EB8-3506DF6BEE71}" destId="{33AC046A-C25F-4804-ACAA-D166AD32F57D}" srcOrd="2" destOrd="0" parTransId="{DD504EF6-CBD9-4AFA-A11C-9EA0A0656D67}" sibTransId="{B4D10688-F183-4E30-BFBF-8B039BC1DF4A}"/>
    <dgm:cxn modelId="{6844B285-1371-4259-85F8-0D9976D9E07E}" type="presParOf" srcId="{698642F4-17A2-4251-A9AB-00E9FB31286F}" destId="{1F2A59BF-929D-47E0-9784-701018039FA3}" srcOrd="0" destOrd="0" presId="urn:microsoft.com/office/officeart/2005/8/layout/hProcess9"/>
    <dgm:cxn modelId="{BF7EECFF-EF2A-4454-9001-1BE93A7AD7F5}" type="presParOf" srcId="{698642F4-17A2-4251-A9AB-00E9FB31286F}" destId="{B54615BF-C161-4F38-A6FE-B5FB352362F3}" srcOrd="1" destOrd="0" presId="urn:microsoft.com/office/officeart/2005/8/layout/hProcess9"/>
    <dgm:cxn modelId="{1944A8BC-CB53-4528-B7AA-E8FA2720CC01}" type="presParOf" srcId="{B54615BF-C161-4F38-A6FE-B5FB352362F3}" destId="{D34A4E6E-A1CF-4B32-8643-D31EB33DC2B5}" srcOrd="0" destOrd="0" presId="urn:microsoft.com/office/officeart/2005/8/layout/hProcess9"/>
    <dgm:cxn modelId="{C0240C47-66C3-4297-85E5-9745F7AB6121}" type="presParOf" srcId="{B54615BF-C161-4F38-A6FE-B5FB352362F3}" destId="{F2DF743C-ECC8-4E43-926F-60A1A30D576B}" srcOrd="1" destOrd="0" presId="urn:microsoft.com/office/officeart/2005/8/layout/hProcess9"/>
    <dgm:cxn modelId="{491D04EA-2D3E-4E88-BD4D-D9830768E377}" type="presParOf" srcId="{B54615BF-C161-4F38-A6FE-B5FB352362F3}" destId="{58D37CC8-B5BE-4495-A91D-B24D331B47DA}" srcOrd="2" destOrd="0" presId="urn:microsoft.com/office/officeart/2005/8/layout/hProcess9"/>
    <dgm:cxn modelId="{000CB406-2484-4B46-A42B-AB5BC5272FB0}" type="presParOf" srcId="{B54615BF-C161-4F38-A6FE-B5FB352362F3}" destId="{AC947A10-DF8E-47CE-94A3-614B7DD3D300}" srcOrd="3" destOrd="0" presId="urn:microsoft.com/office/officeart/2005/8/layout/hProcess9"/>
    <dgm:cxn modelId="{582238A5-ABC0-4705-B067-F09ACB12B39E}" type="presParOf" srcId="{B54615BF-C161-4F38-A6FE-B5FB352362F3}" destId="{6CFF6763-56D9-42E3-AEDF-C7D4D80A1C32}" srcOrd="4" destOrd="0" presId="urn:microsoft.com/office/officeart/2005/8/layout/hProcess9"/>
    <dgm:cxn modelId="{AB82FA5E-A96D-4C8C-9C18-67FF464488E0}" type="presParOf" srcId="{B54615BF-C161-4F38-A6FE-B5FB352362F3}" destId="{F5B837FA-57AF-4AAB-A9B3-06669E814833}" srcOrd="5" destOrd="0" presId="urn:microsoft.com/office/officeart/2005/8/layout/hProcess9"/>
    <dgm:cxn modelId="{71628744-1FA6-4163-9EF9-82AC52A07194}" type="presParOf" srcId="{B54615BF-C161-4F38-A6FE-B5FB352362F3}" destId="{9E9ACEE5-028F-45FA-99FE-CD5B4EA5C659}" srcOrd="6" destOrd="0" presId="urn:microsoft.com/office/officeart/2005/8/layout/hProcess9"/>
    <dgm:cxn modelId="{2C26FCA1-60F9-4F76-BF1D-CA3032879EAC}" type="presParOf" srcId="{B54615BF-C161-4F38-A6FE-B5FB352362F3}" destId="{A49C93C8-B04D-451F-9C48-87C2D86D4907}" srcOrd="7" destOrd="0" presId="urn:microsoft.com/office/officeart/2005/8/layout/hProcess9"/>
    <dgm:cxn modelId="{D9E07FC8-0601-48AA-97B6-9759F4823387}" type="presParOf" srcId="{B54615BF-C161-4F38-A6FE-B5FB352362F3}" destId="{D65D9D84-333C-48D8-BDA8-5128C67D446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3B913-2D31-410B-80F0-D5C7F4BA60B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CA"/>
        </a:p>
      </dgm:t>
    </dgm:pt>
    <dgm:pt modelId="{EC039D22-58E9-4773-BEB7-89F5DF9AC8CC}">
      <dgm:prSet phldrT="[Texte]"/>
      <dgm:spPr/>
      <dgm:t>
        <a:bodyPr/>
        <a:lstStyle/>
        <a:p>
          <a:r>
            <a:rPr lang="fr-CA" dirty="0">
              <a:solidFill>
                <a:schemeClr val="tx1"/>
              </a:solidFill>
            </a:rPr>
            <a:t>Plusieurs possibilités</a:t>
          </a:r>
        </a:p>
      </dgm:t>
    </dgm:pt>
    <dgm:pt modelId="{02802EED-A8F7-420D-9B43-DFD34CFA3402}" type="parTrans" cxnId="{C32791F6-EBBF-43E4-A97F-EDAA510937A9}">
      <dgm:prSet/>
      <dgm:spPr/>
      <dgm:t>
        <a:bodyPr/>
        <a:lstStyle/>
        <a:p>
          <a:endParaRPr lang="fr-CA"/>
        </a:p>
      </dgm:t>
    </dgm:pt>
    <dgm:pt modelId="{753FACD5-701C-462F-A58C-7492AA58AE8B}" type="sibTrans" cxnId="{C32791F6-EBBF-43E4-A97F-EDAA510937A9}">
      <dgm:prSet/>
      <dgm:spPr/>
      <dgm:t>
        <a:bodyPr/>
        <a:lstStyle/>
        <a:p>
          <a:endParaRPr lang="fr-CA"/>
        </a:p>
      </dgm:t>
    </dgm:pt>
    <dgm:pt modelId="{0190DB4B-64D5-4516-BB48-90C6E9988C06}">
      <dgm:prSet phldrT="[Texte]"/>
      <dgm:spPr/>
      <dgm:t>
        <a:bodyPr/>
        <a:lstStyle/>
        <a:p>
          <a:r>
            <a:rPr lang="fr-CA" dirty="0">
              <a:solidFill>
                <a:schemeClr val="tx1"/>
              </a:solidFill>
            </a:rPr>
            <a:t>Clarifications, élagage</a:t>
          </a:r>
        </a:p>
      </dgm:t>
    </dgm:pt>
    <dgm:pt modelId="{446FE37D-9021-4850-B0DE-4C02EB9F1EEB}" type="parTrans" cxnId="{F42458B6-D11B-4778-8129-320C0456B424}">
      <dgm:prSet/>
      <dgm:spPr/>
      <dgm:t>
        <a:bodyPr/>
        <a:lstStyle/>
        <a:p>
          <a:endParaRPr lang="fr-CA"/>
        </a:p>
      </dgm:t>
    </dgm:pt>
    <dgm:pt modelId="{F5031F9D-5E71-4C22-9BDD-C786CDF8DB2B}" type="sibTrans" cxnId="{F42458B6-D11B-4778-8129-320C0456B424}">
      <dgm:prSet/>
      <dgm:spPr/>
      <dgm:t>
        <a:bodyPr/>
        <a:lstStyle/>
        <a:p>
          <a:endParaRPr lang="fr-CA"/>
        </a:p>
      </dgm:t>
    </dgm:pt>
    <dgm:pt modelId="{4906B2DF-E495-4658-8B62-ECE8B29D48EC}">
      <dgm:prSet/>
      <dgm:spPr/>
      <dgm:t>
        <a:bodyPr/>
        <a:lstStyle/>
        <a:p>
          <a:r>
            <a:rPr lang="fr-CA" dirty="0">
              <a:solidFill>
                <a:schemeClr val="tx1"/>
              </a:solidFill>
            </a:rPr>
            <a:t>Un choix, une décision</a:t>
          </a:r>
        </a:p>
      </dgm:t>
    </dgm:pt>
    <dgm:pt modelId="{056C133F-24F7-4276-9582-9862929F6A86}" type="parTrans" cxnId="{66E9B020-33DC-4197-920E-DBA127B6AE5E}">
      <dgm:prSet/>
      <dgm:spPr/>
      <dgm:t>
        <a:bodyPr/>
        <a:lstStyle/>
        <a:p>
          <a:endParaRPr lang="fr-CA"/>
        </a:p>
      </dgm:t>
    </dgm:pt>
    <dgm:pt modelId="{D3B02234-1366-44FE-92F3-91447A97E656}" type="sibTrans" cxnId="{66E9B020-33DC-4197-920E-DBA127B6AE5E}">
      <dgm:prSet/>
      <dgm:spPr/>
      <dgm:t>
        <a:bodyPr/>
        <a:lstStyle/>
        <a:p>
          <a:endParaRPr lang="fr-CA"/>
        </a:p>
      </dgm:t>
    </dgm:pt>
    <dgm:pt modelId="{AC87F6E4-414E-4103-8AF5-0FCF4E2BC288}" type="pres">
      <dgm:prSet presAssocID="{D663B913-2D31-410B-80F0-D5C7F4BA60B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fr-CA"/>
        </a:p>
      </dgm:t>
    </dgm:pt>
    <dgm:pt modelId="{4B9623E9-C7AB-42D5-BAF1-8C12A7930E16}" type="pres">
      <dgm:prSet presAssocID="{EC039D22-58E9-4773-BEB7-89F5DF9AC8CC}" presName="parentText1" presStyleLbl="node1" presStyleIdx="0" presStyleCnt="3" custScaleY="217817" custLinFactNeighborX="2077" custLinFactNeighborY="-4904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9D42D94-4343-4E04-A452-A31DD2EADDB4}" type="pres">
      <dgm:prSet presAssocID="{0190DB4B-64D5-4516-BB48-90C6E9988C06}" presName="parentText2" presStyleLbl="node1" presStyleIdx="1" presStyleCnt="3" custScaleY="179876" custLinFactNeighborX="-2360" custLinFactNeighborY="-407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5FAC8DD-1F85-4843-8ECC-E0C6D043DA25}" type="pres">
      <dgm:prSet presAssocID="{4906B2DF-E495-4658-8B62-ECE8B29D48EC}" presName="parentText3" presStyleLbl="node1" presStyleIdx="2" presStyleCnt="3" custScaleY="185099" custLinFactNeighborX="-1997" custLinFactNeighborY="3959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C32791F6-EBBF-43E4-A97F-EDAA510937A9}" srcId="{D663B913-2D31-410B-80F0-D5C7F4BA60B3}" destId="{EC039D22-58E9-4773-BEB7-89F5DF9AC8CC}" srcOrd="0" destOrd="0" parTransId="{02802EED-A8F7-420D-9B43-DFD34CFA3402}" sibTransId="{753FACD5-701C-462F-A58C-7492AA58AE8B}"/>
    <dgm:cxn modelId="{66E9B020-33DC-4197-920E-DBA127B6AE5E}" srcId="{D663B913-2D31-410B-80F0-D5C7F4BA60B3}" destId="{4906B2DF-E495-4658-8B62-ECE8B29D48EC}" srcOrd="2" destOrd="0" parTransId="{056C133F-24F7-4276-9582-9862929F6A86}" sibTransId="{D3B02234-1366-44FE-92F3-91447A97E656}"/>
    <dgm:cxn modelId="{1634B919-B5AD-4FF9-8A8C-31FF9D7DCF54}" type="presOf" srcId="{D663B913-2D31-410B-80F0-D5C7F4BA60B3}" destId="{AC87F6E4-414E-4103-8AF5-0FCF4E2BC288}" srcOrd="0" destOrd="0" presId="urn:microsoft.com/office/officeart/2009/3/layout/IncreasingArrowsProcess"/>
    <dgm:cxn modelId="{F043DEF5-6783-45F4-A350-D19EABD4BF0F}" type="presOf" srcId="{4906B2DF-E495-4658-8B62-ECE8B29D48EC}" destId="{E5FAC8DD-1F85-4843-8ECC-E0C6D043DA25}" srcOrd="0" destOrd="0" presId="urn:microsoft.com/office/officeart/2009/3/layout/IncreasingArrowsProcess"/>
    <dgm:cxn modelId="{944C7330-4D20-4C1D-9ED0-62D60F92CDF0}" type="presOf" srcId="{0190DB4B-64D5-4516-BB48-90C6E9988C06}" destId="{99D42D94-4343-4E04-A452-A31DD2EADDB4}" srcOrd="0" destOrd="0" presId="urn:microsoft.com/office/officeart/2009/3/layout/IncreasingArrowsProcess"/>
    <dgm:cxn modelId="{F42458B6-D11B-4778-8129-320C0456B424}" srcId="{D663B913-2D31-410B-80F0-D5C7F4BA60B3}" destId="{0190DB4B-64D5-4516-BB48-90C6E9988C06}" srcOrd="1" destOrd="0" parTransId="{446FE37D-9021-4850-B0DE-4C02EB9F1EEB}" sibTransId="{F5031F9D-5E71-4C22-9BDD-C786CDF8DB2B}"/>
    <dgm:cxn modelId="{0BDF872B-11E5-4A10-B09E-E490F2FEC3EC}" type="presOf" srcId="{EC039D22-58E9-4773-BEB7-89F5DF9AC8CC}" destId="{4B9623E9-C7AB-42D5-BAF1-8C12A7930E16}" srcOrd="0" destOrd="0" presId="urn:microsoft.com/office/officeart/2009/3/layout/IncreasingArrowsProcess"/>
    <dgm:cxn modelId="{A0567778-5C20-47E4-ADB2-B651C9FAA77E}" type="presParOf" srcId="{AC87F6E4-414E-4103-8AF5-0FCF4E2BC288}" destId="{4B9623E9-C7AB-42D5-BAF1-8C12A7930E16}" srcOrd="0" destOrd="0" presId="urn:microsoft.com/office/officeart/2009/3/layout/IncreasingArrowsProcess"/>
    <dgm:cxn modelId="{89050ECE-23CF-42EC-A590-49505F0D2723}" type="presParOf" srcId="{AC87F6E4-414E-4103-8AF5-0FCF4E2BC288}" destId="{99D42D94-4343-4E04-A452-A31DD2EADDB4}" srcOrd="1" destOrd="0" presId="urn:microsoft.com/office/officeart/2009/3/layout/IncreasingArrowsProcess"/>
    <dgm:cxn modelId="{F45EFD7B-758B-4BA5-8C03-CCA8DAB7FF2F}" type="presParOf" srcId="{AC87F6E4-414E-4103-8AF5-0FCF4E2BC288}" destId="{E5FAC8DD-1F85-4843-8ECC-E0C6D043DA25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DF5168-7BCF-4FB1-98DF-9C44EE23D324}" type="doc">
      <dgm:prSet loTypeId="urn:microsoft.com/office/officeart/2005/8/layout/radial5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CA"/>
        </a:p>
      </dgm:t>
    </dgm:pt>
    <dgm:pt modelId="{2CDC324F-C4E6-422C-BA73-99D9BB39B825}">
      <dgm:prSet phldrT="[Texte]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fr-CA" dirty="0"/>
            <a:t>Observer</a:t>
          </a:r>
        </a:p>
        <a:p>
          <a:r>
            <a:rPr lang="fr-CA" dirty="0"/>
            <a:t>Écouter</a:t>
          </a:r>
        </a:p>
        <a:p>
          <a:r>
            <a:rPr lang="fr-CA" dirty="0"/>
            <a:t>S’informer</a:t>
          </a:r>
        </a:p>
      </dgm:t>
    </dgm:pt>
    <dgm:pt modelId="{43372B07-7B64-454A-968F-647EBBA332B1}" type="parTrans" cxnId="{36D15822-A527-41D7-86C5-B0284E755A6B}">
      <dgm:prSet/>
      <dgm:spPr/>
      <dgm:t>
        <a:bodyPr/>
        <a:lstStyle/>
        <a:p>
          <a:endParaRPr lang="fr-CA"/>
        </a:p>
      </dgm:t>
    </dgm:pt>
    <dgm:pt modelId="{5FF4329E-5309-4DC5-A794-97362B9E685A}" type="sibTrans" cxnId="{36D15822-A527-41D7-86C5-B0284E755A6B}">
      <dgm:prSet/>
      <dgm:spPr/>
      <dgm:t>
        <a:bodyPr/>
        <a:lstStyle/>
        <a:p>
          <a:endParaRPr lang="fr-CA"/>
        </a:p>
      </dgm:t>
    </dgm:pt>
    <dgm:pt modelId="{6AC241EE-B04F-4B58-A0A3-6A7060D1CC03}">
      <dgm:prSet phldrT="[Texte]"/>
      <dgm:spPr>
        <a:solidFill>
          <a:srgbClr val="FF0000"/>
        </a:solidFill>
      </dgm:spPr>
      <dgm:t>
        <a:bodyPr/>
        <a:lstStyle/>
        <a:p>
          <a:r>
            <a:rPr lang="fr-CA" dirty="0"/>
            <a:t>Mouvements intérieurs</a:t>
          </a:r>
        </a:p>
      </dgm:t>
    </dgm:pt>
    <dgm:pt modelId="{F2292A75-75E7-4F17-B09B-AF97AC7BA065}" type="parTrans" cxnId="{57AA73A6-F856-4743-B63A-90FD94A95AA3}">
      <dgm:prSet/>
      <dgm:spPr>
        <a:solidFill>
          <a:srgbClr val="FF0000"/>
        </a:solidFill>
      </dgm:spPr>
      <dgm:t>
        <a:bodyPr/>
        <a:lstStyle/>
        <a:p>
          <a:endParaRPr lang="fr-CA"/>
        </a:p>
      </dgm:t>
    </dgm:pt>
    <dgm:pt modelId="{7641EDFA-9668-4E68-A9A4-12A572DCA873}" type="sibTrans" cxnId="{57AA73A6-F856-4743-B63A-90FD94A95AA3}">
      <dgm:prSet/>
      <dgm:spPr/>
      <dgm:t>
        <a:bodyPr/>
        <a:lstStyle/>
        <a:p>
          <a:endParaRPr lang="fr-CA"/>
        </a:p>
      </dgm:t>
    </dgm:pt>
    <dgm:pt modelId="{A2879705-66AC-4D8C-AAD7-8E8FE63D1E6A}">
      <dgm:prSet phldrT="[Texte]"/>
      <dgm:spPr>
        <a:solidFill>
          <a:srgbClr val="00B0F0"/>
        </a:solidFill>
      </dgm:spPr>
      <dgm:t>
        <a:bodyPr/>
        <a:lstStyle/>
        <a:p>
          <a:r>
            <a:rPr lang="fr-CA" dirty="0"/>
            <a:t>Équipe</a:t>
          </a:r>
        </a:p>
      </dgm:t>
    </dgm:pt>
    <dgm:pt modelId="{97303AB8-E057-4B43-B2A8-2B2733F4F877}" type="parTrans" cxnId="{CCD659A8-2D26-4A14-B92D-C118B86777EB}">
      <dgm:prSet/>
      <dgm:spPr>
        <a:solidFill>
          <a:srgbClr val="00B0F0"/>
        </a:solidFill>
      </dgm:spPr>
      <dgm:t>
        <a:bodyPr/>
        <a:lstStyle/>
        <a:p>
          <a:endParaRPr lang="fr-CA"/>
        </a:p>
      </dgm:t>
    </dgm:pt>
    <dgm:pt modelId="{28542D5B-ABC7-43E9-8FBC-0963D7CD2D15}" type="sibTrans" cxnId="{CCD659A8-2D26-4A14-B92D-C118B86777EB}">
      <dgm:prSet/>
      <dgm:spPr/>
      <dgm:t>
        <a:bodyPr/>
        <a:lstStyle/>
        <a:p>
          <a:endParaRPr lang="fr-CA"/>
        </a:p>
      </dgm:t>
    </dgm:pt>
    <dgm:pt modelId="{9396CCC3-9310-4481-AE99-8AA3E5C6A12A}">
      <dgm:prSet phldrT="[Texte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CA" dirty="0"/>
            <a:t>Personnes de référence</a:t>
          </a:r>
        </a:p>
      </dgm:t>
    </dgm:pt>
    <dgm:pt modelId="{98348BE4-1803-4320-97FC-0573C7B8640A}" type="parTrans" cxnId="{239D86AC-9070-4D4C-A576-0716B63AE9B5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fr-CA"/>
        </a:p>
      </dgm:t>
    </dgm:pt>
    <dgm:pt modelId="{845062EA-8726-42BC-AC32-6824E0DA0210}" type="sibTrans" cxnId="{239D86AC-9070-4D4C-A576-0716B63AE9B5}">
      <dgm:prSet/>
      <dgm:spPr/>
      <dgm:t>
        <a:bodyPr/>
        <a:lstStyle/>
        <a:p>
          <a:endParaRPr lang="fr-CA"/>
        </a:p>
      </dgm:t>
    </dgm:pt>
    <dgm:pt modelId="{5663AD1D-4670-44FC-8899-F5C76771B0A3}">
      <dgm:prSet phldrT="[Texte]"/>
      <dgm:spPr>
        <a:solidFill>
          <a:srgbClr val="002060"/>
        </a:solidFill>
      </dgm:spPr>
      <dgm:t>
        <a:bodyPr/>
        <a:lstStyle/>
        <a:p>
          <a:r>
            <a:rPr lang="fr-CA" dirty="0"/>
            <a:t>Agenda</a:t>
          </a:r>
        </a:p>
      </dgm:t>
    </dgm:pt>
    <dgm:pt modelId="{E9AC7654-E2D3-4E49-BBCB-13E4C9E9920E}" type="parTrans" cxnId="{6BAD6210-56AC-40E3-9867-72525E36C556}">
      <dgm:prSet/>
      <dgm:spPr>
        <a:solidFill>
          <a:srgbClr val="002060"/>
        </a:solidFill>
      </dgm:spPr>
      <dgm:t>
        <a:bodyPr/>
        <a:lstStyle/>
        <a:p>
          <a:endParaRPr lang="fr-CA"/>
        </a:p>
      </dgm:t>
    </dgm:pt>
    <dgm:pt modelId="{B1D22D26-A80F-4BE0-9FA3-F7B8741AF57F}" type="sibTrans" cxnId="{6BAD6210-56AC-40E3-9867-72525E36C556}">
      <dgm:prSet/>
      <dgm:spPr/>
      <dgm:t>
        <a:bodyPr/>
        <a:lstStyle/>
        <a:p>
          <a:endParaRPr lang="fr-CA"/>
        </a:p>
      </dgm:t>
    </dgm:pt>
    <dgm:pt modelId="{00057276-C53C-4F97-969B-496BE50DD6B0}">
      <dgm:prSet phldrT="[Texte]"/>
      <dgm:spPr>
        <a:solidFill>
          <a:srgbClr val="FFC000"/>
        </a:solidFill>
      </dgm:spPr>
      <dgm:t>
        <a:bodyPr/>
        <a:lstStyle/>
        <a:p>
          <a:r>
            <a:rPr lang="fr-CA" dirty="0"/>
            <a:t>Ressources</a:t>
          </a:r>
        </a:p>
      </dgm:t>
    </dgm:pt>
    <dgm:pt modelId="{33B15E84-2C1A-43AA-8B46-23090365FC8A}" type="parTrans" cxnId="{513EBFBD-0776-4243-9E4E-DFFD0AA2B7EC}">
      <dgm:prSet/>
      <dgm:spPr>
        <a:solidFill>
          <a:srgbClr val="FFC000"/>
        </a:solidFill>
      </dgm:spPr>
      <dgm:t>
        <a:bodyPr/>
        <a:lstStyle/>
        <a:p>
          <a:endParaRPr lang="fr-CA"/>
        </a:p>
      </dgm:t>
    </dgm:pt>
    <dgm:pt modelId="{2BB8E054-AA1E-4203-82A6-DDD4594ADA26}" type="sibTrans" cxnId="{513EBFBD-0776-4243-9E4E-DFFD0AA2B7EC}">
      <dgm:prSet/>
      <dgm:spPr/>
      <dgm:t>
        <a:bodyPr/>
        <a:lstStyle/>
        <a:p>
          <a:endParaRPr lang="fr-CA"/>
        </a:p>
      </dgm:t>
    </dgm:pt>
    <dgm:pt modelId="{ADA057AB-CF5C-42E6-976E-05D1DF64A8B9}">
      <dgm:prSet phldrT="[Texte]"/>
      <dgm:spPr>
        <a:solidFill>
          <a:srgbClr val="7030A0"/>
        </a:solidFill>
      </dgm:spPr>
      <dgm:t>
        <a:bodyPr/>
        <a:lstStyle/>
        <a:p>
          <a:r>
            <a:rPr lang="fr-CA" dirty="0"/>
            <a:t>Prière</a:t>
          </a:r>
        </a:p>
      </dgm:t>
    </dgm:pt>
    <dgm:pt modelId="{9C4D25A2-3C66-4E36-BA53-C3CC5E359276}" type="parTrans" cxnId="{5B102680-7DD7-4B33-B448-DCBCFE1A8644}">
      <dgm:prSet/>
      <dgm:spPr>
        <a:solidFill>
          <a:srgbClr val="7030A0"/>
        </a:solidFill>
      </dgm:spPr>
      <dgm:t>
        <a:bodyPr/>
        <a:lstStyle/>
        <a:p>
          <a:endParaRPr lang="fr-CA"/>
        </a:p>
      </dgm:t>
    </dgm:pt>
    <dgm:pt modelId="{C7D52FD9-F80E-44A8-A3C4-E178B7EB7CE1}" type="sibTrans" cxnId="{5B102680-7DD7-4B33-B448-DCBCFE1A8644}">
      <dgm:prSet/>
      <dgm:spPr/>
      <dgm:t>
        <a:bodyPr/>
        <a:lstStyle/>
        <a:p>
          <a:endParaRPr lang="fr-CA"/>
        </a:p>
      </dgm:t>
    </dgm:pt>
    <dgm:pt modelId="{D89FFB9B-F0F5-4661-B90C-5273B4556ABB}">
      <dgm:prSet phldrT="[Texte]" custT="1"/>
      <dgm:spPr>
        <a:solidFill>
          <a:srgbClr val="FF6600"/>
        </a:solidFill>
      </dgm:spPr>
      <dgm:t>
        <a:bodyPr/>
        <a:lstStyle/>
        <a:p>
          <a:r>
            <a:rPr lang="fr-CA" sz="1050" dirty="0"/>
            <a:t>Encouragements</a:t>
          </a:r>
        </a:p>
        <a:p>
          <a:r>
            <a:rPr lang="fr-CA" sz="1050" dirty="0"/>
            <a:t>et </a:t>
          </a:r>
        </a:p>
        <a:p>
          <a:r>
            <a:rPr lang="fr-CA" sz="1050" dirty="0"/>
            <a:t>Résistances</a:t>
          </a:r>
        </a:p>
      </dgm:t>
    </dgm:pt>
    <dgm:pt modelId="{345E3A3A-3DCA-45F2-B8E5-457ED205A8C2}" type="parTrans" cxnId="{ABC147F8-B599-4816-8229-DF8E2DDDD5F9}">
      <dgm:prSet/>
      <dgm:spPr>
        <a:solidFill>
          <a:srgbClr val="FF6600"/>
        </a:solidFill>
      </dgm:spPr>
      <dgm:t>
        <a:bodyPr/>
        <a:lstStyle/>
        <a:p>
          <a:endParaRPr lang="fr-CA"/>
        </a:p>
      </dgm:t>
    </dgm:pt>
    <dgm:pt modelId="{73789B61-FEF5-44F7-91F7-B9A1ABDC5281}" type="sibTrans" cxnId="{ABC147F8-B599-4816-8229-DF8E2DDDD5F9}">
      <dgm:prSet/>
      <dgm:spPr/>
      <dgm:t>
        <a:bodyPr/>
        <a:lstStyle/>
        <a:p>
          <a:endParaRPr lang="fr-CA"/>
        </a:p>
      </dgm:t>
    </dgm:pt>
    <dgm:pt modelId="{D5735539-0216-46FB-B12D-5591C984EC30}">
      <dgm:prSet phldrT="[Texte]" custT="1"/>
      <dgm:spPr>
        <a:solidFill>
          <a:srgbClr val="008000"/>
        </a:solidFill>
      </dgm:spPr>
      <dgm:t>
        <a:bodyPr/>
        <a:lstStyle/>
        <a:p>
          <a:r>
            <a:rPr lang="fr-CA" sz="1050" dirty="0"/>
            <a:t>Destinataires eux-mêmes</a:t>
          </a:r>
        </a:p>
      </dgm:t>
    </dgm:pt>
    <dgm:pt modelId="{FE4C2C03-25F8-4D8D-B1B6-195FB6EB77D6}" type="parTrans" cxnId="{DAE0D821-420D-40CC-B816-49BB8C61678F}">
      <dgm:prSet/>
      <dgm:spPr>
        <a:solidFill>
          <a:srgbClr val="008000"/>
        </a:solidFill>
      </dgm:spPr>
      <dgm:t>
        <a:bodyPr/>
        <a:lstStyle/>
        <a:p>
          <a:endParaRPr lang="fr-CA"/>
        </a:p>
      </dgm:t>
    </dgm:pt>
    <dgm:pt modelId="{E4A51035-1529-4692-B6CC-7A108FA8B1CE}" type="sibTrans" cxnId="{DAE0D821-420D-40CC-B816-49BB8C61678F}">
      <dgm:prSet/>
      <dgm:spPr/>
      <dgm:t>
        <a:bodyPr/>
        <a:lstStyle/>
        <a:p>
          <a:endParaRPr lang="fr-CA"/>
        </a:p>
      </dgm:t>
    </dgm:pt>
    <dgm:pt modelId="{16F4827D-2E7E-4BAE-AA14-AB6C86924D1E}" type="pres">
      <dgm:prSet presAssocID="{04DF5168-7BCF-4FB1-98DF-9C44EE23D3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3B3BFECF-57A1-4758-84AF-5B997255636C}" type="pres">
      <dgm:prSet presAssocID="{2CDC324F-C4E6-422C-BA73-99D9BB39B825}" presName="centerShape" presStyleLbl="node0" presStyleIdx="0" presStyleCnt="1" custScaleX="146410" custScaleY="146410"/>
      <dgm:spPr/>
      <dgm:t>
        <a:bodyPr/>
        <a:lstStyle/>
        <a:p>
          <a:endParaRPr lang="fr-CA"/>
        </a:p>
      </dgm:t>
    </dgm:pt>
    <dgm:pt modelId="{8B8A4FB0-5282-4474-BF3E-D5069797CC0B}" type="pres">
      <dgm:prSet presAssocID="{F2292A75-75E7-4F17-B09B-AF97AC7BA065}" presName="parTrans" presStyleLbl="sibTrans2D1" presStyleIdx="0" presStyleCnt="8"/>
      <dgm:spPr/>
      <dgm:t>
        <a:bodyPr/>
        <a:lstStyle/>
        <a:p>
          <a:endParaRPr lang="fr-CA"/>
        </a:p>
      </dgm:t>
    </dgm:pt>
    <dgm:pt modelId="{7578EF1D-9E4D-4A91-A5C3-1CB221EC7CD4}" type="pres">
      <dgm:prSet presAssocID="{F2292A75-75E7-4F17-B09B-AF97AC7BA065}" presName="connectorText" presStyleLbl="sibTrans2D1" presStyleIdx="0" presStyleCnt="8"/>
      <dgm:spPr/>
      <dgm:t>
        <a:bodyPr/>
        <a:lstStyle/>
        <a:p>
          <a:endParaRPr lang="fr-CA"/>
        </a:p>
      </dgm:t>
    </dgm:pt>
    <dgm:pt modelId="{051BE3E0-8932-43CB-95C8-CCE619DCF005}" type="pres">
      <dgm:prSet presAssocID="{6AC241EE-B04F-4B58-A0A3-6A7060D1CC03}" presName="node" presStyleLbl="node1" presStyleIdx="0" presStyleCnt="8" custScaleX="90910" custScaleY="90910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32E8CC5-0BC4-40AB-B04A-B2C6F54A34A1}" type="pres">
      <dgm:prSet presAssocID="{97303AB8-E057-4B43-B2A8-2B2733F4F877}" presName="parTrans" presStyleLbl="sibTrans2D1" presStyleIdx="1" presStyleCnt="8"/>
      <dgm:spPr/>
      <dgm:t>
        <a:bodyPr/>
        <a:lstStyle/>
        <a:p>
          <a:endParaRPr lang="fr-CA"/>
        </a:p>
      </dgm:t>
    </dgm:pt>
    <dgm:pt modelId="{356201F8-E675-4037-AD71-7535EDBF3AAC}" type="pres">
      <dgm:prSet presAssocID="{97303AB8-E057-4B43-B2A8-2B2733F4F877}" presName="connectorText" presStyleLbl="sibTrans2D1" presStyleIdx="1" presStyleCnt="8"/>
      <dgm:spPr/>
      <dgm:t>
        <a:bodyPr/>
        <a:lstStyle/>
        <a:p>
          <a:endParaRPr lang="fr-CA"/>
        </a:p>
      </dgm:t>
    </dgm:pt>
    <dgm:pt modelId="{F590B408-C3ED-4064-B0E1-0B948A889880}" type="pres">
      <dgm:prSet presAssocID="{A2879705-66AC-4D8C-AAD7-8E8FE63D1E6A}" presName="node" presStyleLbl="node1" presStyleIdx="1" presStyleCnt="8" custScaleX="82645" custScaleY="8264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75646CC-6AD9-480A-926B-D15A476A2A43}" type="pres">
      <dgm:prSet presAssocID="{98348BE4-1803-4320-97FC-0573C7B8640A}" presName="parTrans" presStyleLbl="sibTrans2D1" presStyleIdx="2" presStyleCnt="8"/>
      <dgm:spPr/>
      <dgm:t>
        <a:bodyPr/>
        <a:lstStyle/>
        <a:p>
          <a:endParaRPr lang="fr-CA"/>
        </a:p>
      </dgm:t>
    </dgm:pt>
    <dgm:pt modelId="{F9B8934D-61C5-4AA9-92AC-A1458233E601}" type="pres">
      <dgm:prSet presAssocID="{98348BE4-1803-4320-97FC-0573C7B8640A}" presName="connectorText" presStyleLbl="sibTrans2D1" presStyleIdx="2" presStyleCnt="8"/>
      <dgm:spPr/>
      <dgm:t>
        <a:bodyPr/>
        <a:lstStyle/>
        <a:p>
          <a:endParaRPr lang="fr-CA"/>
        </a:p>
      </dgm:t>
    </dgm:pt>
    <dgm:pt modelId="{B8F853DB-35CB-4A4D-95B5-6F321968B0F3}" type="pres">
      <dgm:prSet presAssocID="{9396CCC3-9310-4481-AE99-8AA3E5C6A12A}" presName="node" presStyleLbl="node1" presStyleIdx="2" presStyleCnt="8" custScaleX="82645" custScaleY="8264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4AF986D7-239A-4803-BF5F-AB48E8D5720A}" type="pres">
      <dgm:prSet presAssocID="{345E3A3A-3DCA-45F2-B8E5-457ED205A8C2}" presName="parTrans" presStyleLbl="sibTrans2D1" presStyleIdx="3" presStyleCnt="8"/>
      <dgm:spPr/>
      <dgm:t>
        <a:bodyPr/>
        <a:lstStyle/>
        <a:p>
          <a:endParaRPr lang="fr-CA"/>
        </a:p>
      </dgm:t>
    </dgm:pt>
    <dgm:pt modelId="{6C8C01B7-A7B9-448A-8255-0814BFFC63BD}" type="pres">
      <dgm:prSet presAssocID="{345E3A3A-3DCA-45F2-B8E5-457ED205A8C2}" presName="connectorText" presStyleLbl="sibTrans2D1" presStyleIdx="3" presStyleCnt="8"/>
      <dgm:spPr/>
      <dgm:t>
        <a:bodyPr/>
        <a:lstStyle/>
        <a:p>
          <a:endParaRPr lang="fr-CA"/>
        </a:p>
      </dgm:t>
    </dgm:pt>
    <dgm:pt modelId="{07F4EA23-C9F8-4ABD-84FF-C931140098F9}" type="pres">
      <dgm:prSet presAssocID="{D89FFB9B-F0F5-4661-B90C-5273B4556ABB}" presName="node" presStyleLbl="node1" presStyleIdx="3" presStyleCnt="8" custScaleX="100001" custScaleY="100001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D5188513-4679-47D7-83F9-71F977CE6A29}" type="pres">
      <dgm:prSet presAssocID="{FE4C2C03-25F8-4D8D-B1B6-195FB6EB77D6}" presName="parTrans" presStyleLbl="sibTrans2D1" presStyleIdx="4" presStyleCnt="8"/>
      <dgm:spPr/>
      <dgm:t>
        <a:bodyPr/>
        <a:lstStyle/>
        <a:p>
          <a:endParaRPr lang="fr-CA"/>
        </a:p>
      </dgm:t>
    </dgm:pt>
    <dgm:pt modelId="{66E56BD3-FABB-4D46-AADD-A9B9DBC77D65}" type="pres">
      <dgm:prSet presAssocID="{FE4C2C03-25F8-4D8D-B1B6-195FB6EB77D6}" presName="connectorText" presStyleLbl="sibTrans2D1" presStyleIdx="4" presStyleCnt="8"/>
      <dgm:spPr/>
      <dgm:t>
        <a:bodyPr/>
        <a:lstStyle/>
        <a:p>
          <a:endParaRPr lang="fr-CA"/>
        </a:p>
      </dgm:t>
    </dgm:pt>
    <dgm:pt modelId="{7B3CA829-A6B8-4805-AADF-EF786840E375}" type="pres">
      <dgm:prSet presAssocID="{D5735539-0216-46FB-B12D-5591C984EC3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F5B9253-69BB-4294-B585-D7816026CFF7}" type="pres">
      <dgm:prSet presAssocID="{E9AC7654-E2D3-4E49-BBCB-13E4C9E9920E}" presName="parTrans" presStyleLbl="sibTrans2D1" presStyleIdx="5" presStyleCnt="8"/>
      <dgm:spPr/>
      <dgm:t>
        <a:bodyPr/>
        <a:lstStyle/>
        <a:p>
          <a:endParaRPr lang="fr-CA"/>
        </a:p>
      </dgm:t>
    </dgm:pt>
    <dgm:pt modelId="{08BB2E9C-BCBC-4AC5-97EA-001D6C6A694F}" type="pres">
      <dgm:prSet presAssocID="{E9AC7654-E2D3-4E49-BBCB-13E4C9E9920E}" presName="connectorText" presStyleLbl="sibTrans2D1" presStyleIdx="5" presStyleCnt="8"/>
      <dgm:spPr/>
      <dgm:t>
        <a:bodyPr/>
        <a:lstStyle/>
        <a:p>
          <a:endParaRPr lang="fr-CA"/>
        </a:p>
      </dgm:t>
    </dgm:pt>
    <dgm:pt modelId="{6133CFDC-F058-407F-9FD7-AB9C61235881}" type="pres">
      <dgm:prSet presAssocID="{5663AD1D-4670-44FC-8899-F5C76771B0A3}" presName="node" presStyleLbl="node1" presStyleIdx="5" presStyleCnt="8" custScaleX="82645" custScaleY="8264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312577B-5E2E-4812-B40A-788861EF8B75}" type="pres">
      <dgm:prSet presAssocID="{9C4D25A2-3C66-4E36-BA53-C3CC5E359276}" presName="parTrans" presStyleLbl="sibTrans2D1" presStyleIdx="6" presStyleCnt="8"/>
      <dgm:spPr/>
      <dgm:t>
        <a:bodyPr/>
        <a:lstStyle/>
        <a:p>
          <a:endParaRPr lang="fr-CA"/>
        </a:p>
      </dgm:t>
    </dgm:pt>
    <dgm:pt modelId="{F4AAF911-FBDD-4C82-85D4-A9492C82A0F0}" type="pres">
      <dgm:prSet presAssocID="{9C4D25A2-3C66-4E36-BA53-C3CC5E359276}" presName="connectorText" presStyleLbl="sibTrans2D1" presStyleIdx="6" presStyleCnt="8"/>
      <dgm:spPr/>
      <dgm:t>
        <a:bodyPr/>
        <a:lstStyle/>
        <a:p>
          <a:endParaRPr lang="fr-CA"/>
        </a:p>
      </dgm:t>
    </dgm:pt>
    <dgm:pt modelId="{94B03493-0553-4AD2-A166-E53FCE627CEA}" type="pres">
      <dgm:prSet presAssocID="{ADA057AB-CF5C-42E6-976E-05D1DF64A8B9}" presName="node" presStyleLbl="node1" presStyleIdx="6" presStyleCnt="8" custScaleX="82645" custScaleY="8264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61B4AEE-BF39-4FD9-A0EA-BFCFCD954F5F}" type="pres">
      <dgm:prSet presAssocID="{33B15E84-2C1A-43AA-8B46-23090365FC8A}" presName="parTrans" presStyleLbl="sibTrans2D1" presStyleIdx="7" presStyleCnt="8"/>
      <dgm:spPr/>
      <dgm:t>
        <a:bodyPr/>
        <a:lstStyle/>
        <a:p>
          <a:endParaRPr lang="fr-CA"/>
        </a:p>
      </dgm:t>
    </dgm:pt>
    <dgm:pt modelId="{CCE3B64B-08B7-402F-8C1C-464AE51E134F}" type="pres">
      <dgm:prSet presAssocID="{33B15E84-2C1A-43AA-8B46-23090365FC8A}" presName="connectorText" presStyleLbl="sibTrans2D1" presStyleIdx="7" presStyleCnt="8"/>
      <dgm:spPr/>
      <dgm:t>
        <a:bodyPr/>
        <a:lstStyle/>
        <a:p>
          <a:endParaRPr lang="fr-CA"/>
        </a:p>
      </dgm:t>
    </dgm:pt>
    <dgm:pt modelId="{207ED375-E889-4B6B-B0A2-50F6B1C8EE69}" type="pres">
      <dgm:prSet presAssocID="{00057276-C53C-4F97-969B-496BE50DD6B0}" presName="node" presStyleLbl="node1" presStyleIdx="7" presStyleCnt="8" custScaleX="90910" custScaleY="90910" custRadScaleRad="96898" custRadScaleInc="-3681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3CFBE41-E406-48F0-B218-61CF9E557B4B}" type="presOf" srcId="{F2292A75-75E7-4F17-B09B-AF97AC7BA065}" destId="{8B8A4FB0-5282-4474-BF3E-D5069797CC0B}" srcOrd="0" destOrd="0" presId="urn:microsoft.com/office/officeart/2005/8/layout/radial5"/>
    <dgm:cxn modelId="{36D15822-A527-41D7-86C5-B0284E755A6B}" srcId="{04DF5168-7BCF-4FB1-98DF-9C44EE23D324}" destId="{2CDC324F-C4E6-422C-BA73-99D9BB39B825}" srcOrd="0" destOrd="0" parTransId="{43372B07-7B64-454A-968F-647EBBA332B1}" sibTransId="{5FF4329E-5309-4DC5-A794-97362B9E685A}"/>
    <dgm:cxn modelId="{87EF8E87-E77D-4549-A57C-31D02FB3C366}" type="presOf" srcId="{9396CCC3-9310-4481-AE99-8AA3E5C6A12A}" destId="{B8F853DB-35CB-4A4D-95B5-6F321968B0F3}" srcOrd="0" destOrd="0" presId="urn:microsoft.com/office/officeart/2005/8/layout/radial5"/>
    <dgm:cxn modelId="{F71154EA-15B5-41CB-9D79-E7A0A18CC3C7}" type="presOf" srcId="{98348BE4-1803-4320-97FC-0573C7B8640A}" destId="{A75646CC-6AD9-480A-926B-D15A476A2A43}" srcOrd="0" destOrd="0" presId="urn:microsoft.com/office/officeart/2005/8/layout/radial5"/>
    <dgm:cxn modelId="{A00F8462-A175-426C-8A4E-76723D9C5ACE}" type="presOf" srcId="{2CDC324F-C4E6-422C-BA73-99D9BB39B825}" destId="{3B3BFECF-57A1-4758-84AF-5B997255636C}" srcOrd="0" destOrd="0" presId="urn:microsoft.com/office/officeart/2005/8/layout/radial5"/>
    <dgm:cxn modelId="{57AA73A6-F856-4743-B63A-90FD94A95AA3}" srcId="{2CDC324F-C4E6-422C-BA73-99D9BB39B825}" destId="{6AC241EE-B04F-4B58-A0A3-6A7060D1CC03}" srcOrd="0" destOrd="0" parTransId="{F2292A75-75E7-4F17-B09B-AF97AC7BA065}" sibTransId="{7641EDFA-9668-4E68-A9A4-12A572DCA873}"/>
    <dgm:cxn modelId="{4B0A3063-4B8D-456F-835E-B4802C637A6B}" type="presOf" srcId="{E9AC7654-E2D3-4E49-BBCB-13E4C9E9920E}" destId="{9F5B9253-69BB-4294-B585-D7816026CFF7}" srcOrd="0" destOrd="0" presId="urn:microsoft.com/office/officeart/2005/8/layout/radial5"/>
    <dgm:cxn modelId="{CCD659A8-2D26-4A14-B92D-C118B86777EB}" srcId="{2CDC324F-C4E6-422C-BA73-99D9BB39B825}" destId="{A2879705-66AC-4D8C-AAD7-8E8FE63D1E6A}" srcOrd="1" destOrd="0" parTransId="{97303AB8-E057-4B43-B2A8-2B2733F4F877}" sibTransId="{28542D5B-ABC7-43E9-8FBC-0963D7CD2D15}"/>
    <dgm:cxn modelId="{513EBFBD-0776-4243-9E4E-DFFD0AA2B7EC}" srcId="{2CDC324F-C4E6-422C-BA73-99D9BB39B825}" destId="{00057276-C53C-4F97-969B-496BE50DD6B0}" srcOrd="7" destOrd="0" parTransId="{33B15E84-2C1A-43AA-8B46-23090365FC8A}" sibTransId="{2BB8E054-AA1E-4203-82A6-DDD4594ADA26}"/>
    <dgm:cxn modelId="{B57125F8-2A6E-4976-894C-9F881E1FF03A}" type="presOf" srcId="{A2879705-66AC-4D8C-AAD7-8E8FE63D1E6A}" destId="{F590B408-C3ED-4064-B0E1-0B948A889880}" srcOrd="0" destOrd="0" presId="urn:microsoft.com/office/officeart/2005/8/layout/radial5"/>
    <dgm:cxn modelId="{DAE0D821-420D-40CC-B816-49BB8C61678F}" srcId="{2CDC324F-C4E6-422C-BA73-99D9BB39B825}" destId="{D5735539-0216-46FB-B12D-5591C984EC30}" srcOrd="4" destOrd="0" parTransId="{FE4C2C03-25F8-4D8D-B1B6-195FB6EB77D6}" sibTransId="{E4A51035-1529-4692-B6CC-7A108FA8B1CE}"/>
    <dgm:cxn modelId="{6BAD6210-56AC-40E3-9867-72525E36C556}" srcId="{2CDC324F-C4E6-422C-BA73-99D9BB39B825}" destId="{5663AD1D-4670-44FC-8899-F5C76771B0A3}" srcOrd="5" destOrd="0" parTransId="{E9AC7654-E2D3-4E49-BBCB-13E4C9E9920E}" sibTransId="{B1D22D26-A80F-4BE0-9FA3-F7B8741AF57F}"/>
    <dgm:cxn modelId="{FD89A9C6-64A4-468B-84CC-60F142D4F22A}" type="presOf" srcId="{FE4C2C03-25F8-4D8D-B1B6-195FB6EB77D6}" destId="{66E56BD3-FABB-4D46-AADD-A9B9DBC77D65}" srcOrd="1" destOrd="0" presId="urn:microsoft.com/office/officeart/2005/8/layout/radial5"/>
    <dgm:cxn modelId="{9269C68F-F9FF-48C4-B510-7B6FF668BD27}" type="presOf" srcId="{97303AB8-E057-4B43-B2A8-2B2733F4F877}" destId="{732E8CC5-0BC4-40AB-B04A-B2C6F54A34A1}" srcOrd="0" destOrd="0" presId="urn:microsoft.com/office/officeart/2005/8/layout/radial5"/>
    <dgm:cxn modelId="{AE082A7C-CD5A-4BE4-9E50-9C64F888BB81}" type="presOf" srcId="{345E3A3A-3DCA-45F2-B8E5-457ED205A8C2}" destId="{6C8C01B7-A7B9-448A-8255-0814BFFC63BD}" srcOrd="1" destOrd="0" presId="urn:microsoft.com/office/officeart/2005/8/layout/radial5"/>
    <dgm:cxn modelId="{2539D24E-DF36-4FAE-8DB4-8478996B1716}" type="presOf" srcId="{5663AD1D-4670-44FC-8899-F5C76771B0A3}" destId="{6133CFDC-F058-407F-9FD7-AB9C61235881}" srcOrd="0" destOrd="0" presId="urn:microsoft.com/office/officeart/2005/8/layout/radial5"/>
    <dgm:cxn modelId="{9D926C57-B3DD-4CF2-B021-8B497A940A66}" type="presOf" srcId="{04DF5168-7BCF-4FB1-98DF-9C44EE23D324}" destId="{16F4827D-2E7E-4BAE-AA14-AB6C86924D1E}" srcOrd="0" destOrd="0" presId="urn:microsoft.com/office/officeart/2005/8/layout/radial5"/>
    <dgm:cxn modelId="{5B3BF504-BB45-488A-8710-FBAF8F2C59A6}" type="presOf" srcId="{345E3A3A-3DCA-45F2-B8E5-457ED205A8C2}" destId="{4AF986D7-239A-4803-BF5F-AB48E8D5720A}" srcOrd="0" destOrd="0" presId="urn:microsoft.com/office/officeart/2005/8/layout/radial5"/>
    <dgm:cxn modelId="{F0BC29A5-7F48-49C4-9CB7-E71EBC96ECE5}" type="presOf" srcId="{D89FFB9B-F0F5-4661-B90C-5273B4556ABB}" destId="{07F4EA23-C9F8-4ABD-84FF-C931140098F9}" srcOrd="0" destOrd="0" presId="urn:microsoft.com/office/officeart/2005/8/layout/radial5"/>
    <dgm:cxn modelId="{6303EA09-A79D-4954-AD54-CC24DA830164}" type="presOf" srcId="{9C4D25A2-3C66-4E36-BA53-C3CC5E359276}" destId="{E312577B-5E2E-4812-B40A-788861EF8B75}" srcOrd="0" destOrd="0" presId="urn:microsoft.com/office/officeart/2005/8/layout/radial5"/>
    <dgm:cxn modelId="{239D86AC-9070-4D4C-A576-0716B63AE9B5}" srcId="{2CDC324F-C4E6-422C-BA73-99D9BB39B825}" destId="{9396CCC3-9310-4481-AE99-8AA3E5C6A12A}" srcOrd="2" destOrd="0" parTransId="{98348BE4-1803-4320-97FC-0573C7B8640A}" sibTransId="{845062EA-8726-42BC-AC32-6824E0DA0210}"/>
    <dgm:cxn modelId="{2A754B6E-7026-40E6-AFED-AAAA03E3FE6C}" type="presOf" srcId="{E9AC7654-E2D3-4E49-BBCB-13E4C9E9920E}" destId="{08BB2E9C-BCBC-4AC5-97EA-001D6C6A694F}" srcOrd="1" destOrd="0" presId="urn:microsoft.com/office/officeart/2005/8/layout/radial5"/>
    <dgm:cxn modelId="{73233971-84A8-48B8-9A5E-126510F84878}" type="presOf" srcId="{ADA057AB-CF5C-42E6-976E-05D1DF64A8B9}" destId="{94B03493-0553-4AD2-A166-E53FCE627CEA}" srcOrd="0" destOrd="0" presId="urn:microsoft.com/office/officeart/2005/8/layout/radial5"/>
    <dgm:cxn modelId="{FE750DE8-BA77-44B6-B198-C853219BC871}" type="presOf" srcId="{9C4D25A2-3C66-4E36-BA53-C3CC5E359276}" destId="{F4AAF911-FBDD-4C82-85D4-A9492C82A0F0}" srcOrd="1" destOrd="0" presId="urn:microsoft.com/office/officeart/2005/8/layout/radial5"/>
    <dgm:cxn modelId="{5ED5B7A3-43DB-46EE-A42C-2BC02335750A}" type="presOf" srcId="{98348BE4-1803-4320-97FC-0573C7B8640A}" destId="{F9B8934D-61C5-4AA9-92AC-A1458233E601}" srcOrd="1" destOrd="0" presId="urn:microsoft.com/office/officeart/2005/8/layout/radial5"/>
    <dgm:cxn modelId="{5B102680-7DD7-4B33-B448-DCBCFE1A8644}" srcId="{2CDC324F-C4E6-422C-BA73-99D9BB39B825}" destId="{ADA057AB-CF5C-42E6-976E-05D1DF64A8B9}" srcOrd="6" destOrd="0" parTransId="{9C4D25A2-3C66-4E36-BA53-C3CC5E359276}" sibTransId="{C7D52FD9-F80E-44A8-A3C4-E178B7EB7CE1}"/>
    <dgm:cxn modelId="{6A76C284-D958-4B6E-89DE-2C879C7B068B}" type="presOf" srcId="{D5735539-0216-46FB-B12D-5591C984EC30}" destId="{7B3CA829-A6B8-4805-AADF-EF786840E375}" srcOrd="0" destOrd="0" presId="urn:microsoft.com/office/officeart/2005/8/layout/radial5"/>
    <dgm:cxn modelId="{4009D53B-2382-46AD-87C5-BDFF5FC28796}" type="presOf" srcId="{33B15E84-2C1A-43AA-8B46-23090365FC8A}" destId="{A61B4AEE-BF39-4FD9-A0EA-BFCFCD954F5F}" srcOrd="0" destOrd="0" presId="urn:microsoft.com/office/officeart/2005/8/layout/radial5"/>
    <dgm:cxn modelId="{3048EB8B-3DED-4CA2-B63C-4A6969879B3C}" type="presOf" srcId="{97303AB8-E057-4B43-B2A8-2B2733F4F877}" destId="{356201F8-E675-4037-AD71-7535EDBF3AAC}" srcOrd="1" destOrd="0" presId="urn:microsoft.com/office/officeart/2005/8/layout/radial5"/>
    <dgm:cxn modelId="{3214E06D-6EFB-4820-89BE-C184CCC467F7}" type="presOf" srcId="{F2292A75-75E7-4F17-B09B-AF97AC7BA065}" destId="{7578EF1D-9E4D-4A91-A5C3-1CB221EC7CD4}" srcOrd="1" destOrd="0" presId="urn:microsoft.com/office/officeart/2005/8/layout/radial5"/>
    <dgm:cxn modelId="{3805438B-4565-4262-8A02-A0D4FE87C500}" type="presOf" srcId="{33B15E84-2C1A-43AA-8B46-23090365FC8A}" destId="{CCE3B64B-08B7-402F-8C1C-464AE51E134F}" srcOrd="1" destOrd="0" presId="urn:microsoft.com/office/officeart/2005/8/layout/radial5"/>
    <dgm:cxn modelId="{ABC147F8-B599-4816-8229-DF8E2DDDD5F9}" srcId="{2CDC324F-C4E6-422C-BA73-99D9BB39B825}" destId="{D89FFB9B-F0F5-4661-B90C-5273B4556ABB}" srcOrd="3" destOrd="0" parTransId="{345E3A3A-3DCA-45F2-B8E5-457ED205A8C2}" sibTransId="{73789B61-FEF5-44F7-91F7-B9A1ABDC5281}"/>
    <dgm:cxn modelId="{5B276664-3B29-4FC1-8836-928EE3D03E79}" type="presOf" srcId="{00057276-C53C-4F97-969B-496BE50DD6B0}" destId="{207ED375-E889-4B6B-B0A2-50F6B1C8EE69}" srcOrd="0" destOrd="0" presId="urn:microsoft.com/office/officeart/2005/8/layout/radial5"/>
    <dgm:cxn modelId="{99AE923E-EC36-4DC7-8756-BFDA0F6F2C6D}" type="presOf" srcId="{FE4C2C03-25F8-4D8D-B1B6-195FB6EB77D6}" destId="{D5188513-4679-47D7-83F9-71F977CE6A29}" srcOrd="0" destOrd="0" presId="urn:microsoft.com/office/officeart/2005/8/layout/radial5"/>
    <dgm:cxn modelId="{64D68000-1263-49F7-AF4F-76BB740DBB7C}" type="presOf" srcId="{6AC241EE-B04F-4B58-A0A3-6A7060D1CC03}" destId="{051BE3E0-8932-43CB-95C8-CCE619DCF005}" srcOrd="0" destOrd="0" presId="urn:microsoft.com/office/officeart/2005/8/layout/radial5"/>
    <dgm:cxn modelId="{03308198-167E-4F64-95EF-BEDC8CAD37AD}" type="presParOf" srcId="{16F4827D-2E7E-4BAE-AA14-AB6C86924D1E}" destId="{3B3BFECF-57A1-4758-84AF-5B997255636C}" srcOrd="0" destOrd="0" presId="urn:microsoft.com/office/officeart/2005/8/layout/radial5"/>
    <dgm:cxn modelId="{2DB4A9BD-6058-4CCE-874D-E55F18679ED9}" type="presParOf" srcId="{16F4827D-2E7E-4BAE-AA14-AB6C86924D1E}" destId="{8B8A4FB0-5282-4474-BF3E-D5069797CC0B}" srcOrd="1" destOrd="0" presId="urn:microsoft.com/office/officeart/2005/8/layout/radial5"/>
    <dgm:cxn modelId="{5294FBB5-F337-49F6-B2CC-CFB00D2A8B6E}" type="presParOf" srcId="{8B8A4FB0-5282-4474-BF3E-D5069797CC0B}" destId="{7578EF1D-9E4D-4A91-A5C3-1CB221EC7CD4}" srcOrd="0" destOrd="0" presId="urn:microsoft.com/office/officeart/2005/8/layout/radial5"/>
    <dgm:cxn modelId="{20D5E8C4-078C-4114-9BE6-2E31C0F3E7EA}" type="presParOf" srcId="{16F4827D-2E7E-4BAE-AA14-AB6C86924D1E}" destId="{051BE3E0-8932-43CB-95C8-CCE619DCF005}" srcOrd="2" destOrd="0" presId="urn:microsoft.com/office/officeart/2005/8/layout/radial5"/>
    <dgm:cxn modelId="{DEDBF547-FE17-41E8-BC9B-9A0A3B512737}" type="presParOf" srcId="{16F4827D-2E7E-4BAE-AA14-AB6C86924D1E}" destId="{732E8CC5-0BC4-40AB-B04A-B2C6F54A34A1}" srcOrd="3" destOrd="0" presId="urn:microsoft.com/office/officeart/2005/8/layout/radial5"/>
    <dgm:cxn modelId="{46A925F6-89B4-43C3-9367-E0257761A179}" type="presParOf" srcId="{732E8CC5-0BC4-40AB-B04A-B2C6F54A34A1}" destId="{356201F8-E675-4037-AD71-7535EDBF3AAC}" srcOrd="0" destOrd="0" presId="urn:microsoft.com/office/officeart/2005/8/layout/radial5"/>
    <dgm:cxn modelId="{B1C41E38-5545-4F92-8107-621E3D3405DB}" type="presParOf" srcId="{16F4827D-2E7E-4BAE-AA14-AB6C86924D1E}" destId="{F590B408-C3ED-4064-B0E1-0B948A889880}" srcOrd="4" destOrd="0" presId="urn:microsoft.com/office/officeart/2005/8/layout/radial5"/>
    <dgm:cxn modelId="{E17B0932-8F15-412E-A9E1-9828F485F42C}" type="presParOf" srcId="{16F4827D-2E7E-4BAE-AA14-AB6C86924D1E}" destId="{A75646CC-6AD9-480A-926B-D15A476A2A43}" srcOrd="5" destOrd="0" presId="urn:microsoft.com/office/officeart/2005/8/layout/radial5"/>
    <dgm:cxn modelId="{1EDE6A67-107C-4559-927D-881D34426B46}" type="presParOf" srcId="{A75646CC-6AD9-480A-926B-D15A476A2A43}" destId="{F9B8934D-61C5-4AA9-92AC-A1458233E601}" srcOrd="0" destOrd="0" presId="urn:microsoft.com/office/officeart/2005/8/layout/radial5"/>
    <dgm:cxn modelId="{86217A3F-14A5-4DA9-B24E-81E3830EA91D}" type="presParOf" srcId="{16F4827D-2E7E-4BAE-AA14-AB6C86924D1E}" destId="{B8F853DB-35CB-4A4D-95B5-6F321968B0F3}" srcOrd="6" destOrd="0" presId="urn:microsoft.com/office/officeart/2005/8/layout/radial5"/>
    <dgm:cxn modelId="{1074E057-000E-4CE2-96E7-D96CA873D2E3}" type="presParOf" srcId="{16F4827D-2E7E-4BAE-AA14-AB6C86924D1E}" destId="{4AF986D7-239A-4803-BF5F-AB48E8D5720A}" srcOrd="7" destOrd="0" presId="urn:microsoft.com/office/officeart/2005/8/layout/radial5"/>
    <dgm:cxn modelId="{78EE9306-3403-42F5-AD14-9F75245F8ED2}" type="presParOf" srcId="{4AF986D7-239A-4803-BF5F-AB48E8D5720A}" destId="{6C8C01B7-A7B9-448A-8255-0814BFFC63BD}" srcOrd="0" destOrd="0" presId="urn:microsoft.com/office/officeart/2005/8/layout/radial5"/>
    <dgm:cxn modelId="{61CF17D4-899B-4C47-99C9-7D669059D69E}" type="presParOf" srcId="{16F4827D-2E7E-4BAE-AA14-AB6C86924D1E}" destId="{07F4EA23-C9F8-4ABD-84FF-C931140098F9}" srcOrd="8" destOrd="0" presId="urn:microsoft.com/office/officeart/2005/8/layout/radial5"/>
    <dgm:cxn modelId="{B28B18C2-34F3-4EE9-8CDC-EF2905920711}" type="presParOf" srcId="{16F4827D-2E7E-4BAE-AA14-AB6C86924D1E}" destId="{D5188513-4679-47D7-83F9-71F977CE6A29}" srcOrd="9" destOrd="0" presId="urn:microsoft.com/office/officeart/2005/8/layout/radial5"/>
    <dgm:cxn modelId="{B78300C6-71FA-4CCE-9CB7-0A1506A1924F}" type="presParOf" srcId="{D5188513-4679-47D7-83F9-71F977CE6A29}" destId="{66E56BD3-FABB-4D46-AADD-A9B9DBC77D65}" srcOrd="0" destOrd="0" presId="urn:microsoft.com/office/officeart/2005/8/layout/radial5"/>
    <dgm:cxn modelId="{A9FF4E3C-64E0-489C-827B-78E35B9A3F8C}" type="presParOf" srcId="{16F4827D-2E7E-4BAE-AA14-AB6C86924D1E}" destId="{7B3CA829-A6B8-4805-AADF-EF786840E375}" srcOrd="10" destOrd="0" presId="urn:microsoft.com/office/officeart/2005/8/layout/radial5"/>
    <dgm:cxn modelId="{6A6FD099-296A-4F09-A394-A42BA3A89388}" type="presParOf" srcId="{16F4827D-2E7E-4BAE-AA14-AB6C86924D1E}" destId="{9F5B9253-69BB-4294-B585-D7816026CFF7}" srcOrd="11" destOrd="0" presId="urn:microsoft.com/office/officeart/2005/8/layout/radial5"/>
    <dgm:cxn modelId="{78D46417-6520-402C-A278-B657F898E16F}" type="presParOf" srcId="{9F5B9253-69BB-4294-B585-D7816026CFF7}" destId="{08BB2E9C-BCBC-4AC5-97EA-001D6C6A694F}" srcOrd="0" destOrd="0" presId="urn:microsoft.com/office/officeart/2005/8/layout/radial5"/>
    <dgm:cxn modelId="{1743BD89-799E-4EC7-86AC-A07FDF6AF194}" type="presParOf" srcId="{16F4827D-2E7E-4BAE-AA14-AB6C86924D1E}" destId="{6133CFDC-F058-407F-9FD7-AB9C61235881}" srcOrd="12" destOrd="0" presId="urn:microsoft.com/office/officeart/2005/8/layout/radial5"/>
    <dgm:cxn modelId="{5ACF4443-205D-437D-8C8D-BB83358B9FE9}" type="presParOf" srcId="{16F4827D-2E7E-4BAE-AA14-AB6C86924D1E}" destId="{E312577B-5E2E-4812-B40A-788861EF8B75}" srcOrd="13" destOrd="0" presId="urn:microsoft.com/office/officeart/2005/8/layout/radial5"/>
    <dgm:cxn modelId="{7EFD9B9D-15F2-4F34-93C1-BA2E2F1134B6}" type="presParOf" srcId="{E312577B-5E2E-4812-B40A-788861EF8B75}" destId="{F4AAF911-FBDD-4C82-85D4-A9492C82A0F0}" srcOrd="0" destOrd="0" presId="urn:microsoft.com/office/officeart/2005/8/layout/radial5"/>
    <dgm:cxn modelId="{960BBC35-4182-4FD3-A8CC-A5C7FF1D0445}" type="presParOf" srcId="{16F4827D-2E7E-4BAE-AA14-AB6C86924D1E}" destId="{94B03493-0553-4AD2-A166-E53FCE627CEA}" srcOrd="14" destOrd="0" presId="urn:microsoft.com/office/officeart/2005/8/layout/radial5"/>
    <dgm:cxn modelId="{F7D69382-58EE-4885-BBEE-EC0718CF2D61}" type="presParOf" srcId="{16F4827D-2E7E-4BAE-AA14-AB6C86924D1E}" destId="{A61B4AEE-BF39-4FD9-A0EA-BFCFCD954F5F}" srcOrd="15" destOrd="0" presId="urn:microsoft.com/office/officeart/2005/8/layout/radial5"/>
    <dgm:cxn modelId="{340107A2-C109-4DB8-99EA-C14C833BA237}" type="presParOf" srcId="{A61B4AEE-BF39-4FD9-A0EA-BFCFCD954F5F}" destId="{CCE3B64B-08B7-402F-8C1C-464AE51E134F}" srcOrd="0" destOrd="0" presId="urn:microsoft.com/office/officeart/2005/8/layout/radial5"/>
    <dgm:cxn modelId="{0A2CC060-1590-43D6-987D-66C187473C9E}" type="presParOf" srcId="{16F4827D-2E7E-4BAE-AA14-AB6C86924D1E}" destId="{207ED375-E889-4B6B-B0A2-50F6B1C8EE69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74DB7D-5747-4DAE-8DA8-5DA6B54C10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6E331F09-7747-4ADB-B01B-AD5FE6575B0D}">
      <dgm:prSet phldrT="[Texte]"/>
      <dgm:spPr>
        <a:solidFill>
          <a:srgbClr val="FF0000"/>
        </a:solidFill>
      </dgm:spPr>
      <dgm:t>
        <a:bodyPr/>
        <a:lstStyle/>
        <a:p>
          <a:r>
            <a:rPr lang="fr-CA" dirty="0" smtClean="0"/>
            <a:t>Mouvements intérieurs</a:t>
          </a:r>
          <a:endParaRPr lang="fr-CA" dirty="0"/>
        </a:p>
      </dgm:t>
    </dgm:pt>
    <dgm:pt modelId="{4A28FB65-EA5A-471C-B13E-9FA6EE29DC65}" type="parTrans" cxnId="{434C1216-A2B2-49E6-86C3-32D9DC9DF7EF}">
      <dgm:prSet/>
      <dgm:spPr/>
      <dgm:t>
        <a:bodyPr/>
        <a:lstStyle/>
        <a:p>
          <a:endParaRPr lang="fr-CA"/>
        </a:p>
      </dgm:t>
    </dgm:pt>
    <dgm:pt modelId="{B173C267-6243-41C8-9242-1CDDB2EF54E8}" type="sibTrans" cxnId="{434C1216-A2B2-49E6-86C3-32D9DC9DF7EF}">
      <dgm:prSet/>
      <dgm:spPr/>
      <dgm:t>
        <a:bodyPr/>
        <a:lstStyle/>
        <a:p>
          <a:endParaRPr lang="fr-CA"/>
        </a:p>
      </dgm:t>
    </dgm:pt>
    <dgm:pt modelId="{5417AAB4-C440-4B0E-9F45-6041317251CF}">
      <dgm:prSet phldrT="[Texte]"/>
      <dgm:spPr/>
      <dgm:t>
        <a:bodyPr/>
        <a:lstStyle/>
        <a:p>
          <a:r>
            <a:rPr lang="fr-CA" dirty="0" smtClean="0"/>
            <a:t>Parmi ces personnes et situations, qu’est-ce qui suscite en moi de l’attrait, de la répulsion, de l’élan, de la crainte, de la curiosité, etc.? Qu’est-ce que cela signifie?</a:t>
          </a:r>
          <a:endParaRPr lang="fr-CA" dirty="0"/>
        </a:p>
      </dgm:t>
    </dgm:pt>
    <dgm:pt modelId="{06E3D865-2175-48DF-8980-24CADB25E774}" type="parTrans" cxnId="{5ED31E68-854E-4450-9056-377AEB84ADC4}">
      <dgm:prSet/>
      <dgm:spPr/>
      <dgm:t>
        <a:bodyPr/>
        <a:lstStyle/>
        <a:p>
          <a:endParaRPr lang="fr-CA"/>
        </a:p>
      </dgm:t>
    </dgm:pt>
    <dgm:pt modelId="{D04A2EC6-A0C5-4BC1-A7FD-CDFA807F9392}" type="sibTrans" cxnId="{5ED31E68-854E-4450-9056-377AEB84ADC4}">
      <dgm:prSet/>
      <dgm:spPr/>
      <dgm:t>
        <a:bodyPr/>
        <a:lstStyle/>
        <a:p>
          <a:endParaRPr lang="fr-CA"/>
        </a:p>
      </dgm:t>
    </dgm:pt>
    <dgm:pt modelId="{72356E44-27CE-4FC2-807B-75C5AC39B1A0}">
      <dgm:prSet phldrT="[Texte]"/>
      <dgm:spPr>
        <a:solidFill>
          <a:srgbClr val="00B0F0"/>
        </a:solidFill>
      </dgm:spPr>
      <dgm:t>
        <a:bodyPr/>
        <a:lstStyle/>
        <a:p>
          <a:r>
            <a:rPr lang="fr-CA" dirty="0" smtClean="0"/>
            <a:t>Équipe</a:t>
          </a:r>
          <a:endParaRPr lang="fr-CA" dirty="0"/>
        </a:p>
      </dgm:t>
    </dgm:pt>
    <dgm:pt modelId="{0DCFE3EA-EFEE-4E0A-92C8-9A89487492E0}" type="parTrans" cxnId="{D8D94058-F0CB-48FC-9626-D548A798168A}">
      <dgm:prSet/>
      <dgm:spPr/>
      <dgm:t>
        <a:bodyPr/>
        <a:lstStyle/>
        <a:p>
          <a:endParaRPr lang="fr-CA"/>
        </a:p>
      </dgm:t>
    </dgm:pt>
    <dgm:pt modelId="{695E8ACB-71EF-4BEE-AABE-BE6A32501281}" type="sibTrans" cxnId="{D8D94058-F0CB-48FC-9626-D548A798168A}">
      <dgm:prSet/>
      <dgm:spPr/>
      <dgm:t>
        <a:bodyPr/>
        <a:lstStyle/>
        <a:p>
          <a:endParaRPr lang="fr-CA"/>
        </a:p>
      </dgm:t>
    </dgm:pt>
    <dgm:pt modelId="{5C128E56-120E-4FEE-A7D5-FDE811BA1F90}">
      <dgm:prSet phldrT="[Texte]"/>
      <dgm:spPr/>
      <dgm:t>
        <a:bodyPr/>
        <a:lstStyle/>
        <a:p>
          <a:r>
            <a:rPr lang="fr-CA" dirty="0" smtClean="0"/>
            <a:t>Y a-t-il des collaborateurs qui œuvrent déjà auprès de ces personnes/situations ou qui s’y montrent sensibles? </a:t>
          </a:r>
          <a:endParaRPr lang="fr-CA" dirty="0"/>
        </a:p>
      </dgm:t>
    </dgm:pt>
    <dgm:pt modelId="{48E72AD2-24EE-454D-8EAD-4B408C987686}" type="parTrans" cxnId="{F6B6C1A1-2A03-4D10-B262-A3292F924C1A}">
      <dgm:prSet/>
      <dgm:spPr/>
      <dgm:t>
        <a:bodyPr/>
        <a:lstStyle/>
        <a:p>
          <a:endParaRPr lang="fr-CA"/>
        </a:p>
      </dgm:t>
    </dgm:pt>
    <dgm:pt modelId="{9B88778A-5B7F-4610-9565-0CAD5059B46E}" type="sibTrans" cxnId="{F6B6C1A1-2A03-4D10-B262-A3292F924C1A}">
      <dgm:prSet/>
      <dgm:spPr/>
      <dgm:t>
        <a:bodyPr/>
        <a:lstStyle/>
        <a:p>
          <a:endParaRPr lang="fr-CA"/>
        </a:p>
      </dgm:t>
    </dgm:pt>
    <dgm:pt modelId="{F457F678-CAB7-483D-8093-44905B6AA22F}">
      <dgm:prSet phldrT="[Texte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CA" dirty="0" smtClean="0"/>
            <a:t>Personnes de référence</a:t>
          </a:r>
          <a:endParaRPr lang="fr-CA" dirty="0"/>
        </a:p>
      </dgm:t>
    </dgm:pt>
    <dgm:pt modelId="{86265DC0-7532-4BCA-8565-F3374EC962D0}" type="parTrans" cxnId="{CE145E91-356D-4888-9B3C-E4CEDA4E59EC}">
      <dgm:prSet/>
      <dgm:spPr/>
      <dgm:t>
        <a:bodyPr/>
        <a:lstStyle/>
        <a:p>
          <a:endParaRPr lang="fr-CA"/>
        </a:p>
      </dgm:t>
    </dgm:pt>
    <dgm:pt modelId="{07079C67-216B-492C-966D-038D59B5E175}" type="sibTrans" cxnId="{CE145E91-356D-4888-9B3C-E4CEDA4E59EC}">
      <dgm:prSet/>
      <dgm:spPr/>
      <dgm:t>
        <a:bodyPr/>
        <a:lstStyle/>
        <a:p>
          <a:endParaRPr lang="fr-CA"/>
        </a:p>
      </dgm:t>
    </dgm:pt>
    <dgm:pt modelId="{A4C5FCBE-A0BF-432E-82FE-A60D565543ED}">
      <dgm:prSet phldrT="[Texte]"/>
      <dgm:spPr>
        <a:solidFill>
          <a:srgbClr val="FF6600"/>
        </a:solidFill>
      </dgm:spPr>
      <dgm:t>
        <a:bodyPr/>
        <a:lstStyle/>
        <a:p>
          <a:r>
            <a:rPr lang="fr-CA" dirty="0" smtClean="0"/>
            <a:t>Encouragements et résistances</a:t>
          </a:r>
          <a:endParaRPr lang="fr-CA" dirty="0"/>
        </a:p>
      </dgm:t>
    </dgm:pt>
    <dgm:pt modelId="{95294071-1142-434C-8CCE-FD58668A7DF0}" type="parTrans" cxnId="{E225F793-B8C2-4227-937F-A1495DA548D7}">
      <dgm:prSet/>
      <dgm:spPr/>
      <dgm:t>
        <a:bodyPr/>
        <a:lstStyle/>
        <a:p>
          <a:endParaRPr lang="fr-CA"/>
        </a:p>
      </dgm:t>
    </dgm:pt>
    <dgm:pt modelId="{8445762E-8AFD-45FA-9FD2-972769E10496}" type="sibTrans" cxnId="{E225F793-B8C2-4227-937F-A1495DA548D7}">
      <dgm:prSet/>
      <dgm:spPr/>
      <dgm:t>
        <a:bodyPr/>
        <a:lstStyle/>
        <a:p>
          <a:endParaRPr lang="fr-CA"/>
        </a:p>
      </dgm:t>
    </dgm:pt>
    <dgm:pt modelId="{25DCBA49-2AB7-44F7-964A-B698279E46BB}">
      <dgm:prSet phldrT="[Texte]"/>
      <dgm:spPr>
        <a:solidFill>
          <a:srgbClr val="008000"/>
        </a:solidFill>
      </dgm:spPr>
      <dgm:t>
        <a:bodyPr/>
        <a:lstStyle/>
        <a:p>
          <a:r>
            <a:rPr lang="fr-CA" dirty="0" smtClean="0"/>
            <a:t>Destinataires eux-mêmes</a:t>
          </a:r>
          <a:endParaRPr lang="fr-CA" dirty="0"/>
        </a:p>
      </dgm:t>
    </dgm:pt>
    <dgm:pt modelId="{829B1608-0704-4993-A193-C05EAE0AFFF2}" type="parTrans" cxnId="{A4EC9FDC-AA15-472D-AFB5-CD70846B0EF5}">
      <dgm:prSet/>
      <dgm:spPr/>
      <dgm:t>
        <a:bodyPr/>
        <a:lstStyle/>
        <a:p>
          <a:endParaRPr lang="fr-CA"/>
        </a:p>
      </dgm:t>
    </dgm:pt>
    <dgm:pt modelId="{F3A8A83B-3A31-4724-9F72-4A29F835CB5D}" type="sibTrans" cxnId="{A4EC9FDC-AA15-472D-AFB5-CD70846B0EF5}">
      <dgm:prSet/>
      <dgm:spPr/>
      <dgm:t>
        <a:bodyPr/>
        <a:lstStyle/>
        <a:p>
          <a:endParaRPr lang="fr-CA"/>
        </a:p>
      </dgm:t>
    </dgm:pt>
    <dgm:pt modelId="{4C81D19A-D0AF-4B12-8E41-2FD721F5AD6D}">
      <dgm:prSet phldrT="[Texte]"/>
      <dgm:spPr>
        <a:solidFill>
          <a:srgbClr val="002060"/>
        </a:solidFill>
      </dgm:spPr>
      <dgm:t>
        <a:bodyPr/>
        <a:lstStyle/>
        <a:p>
          <a:r>
            <a:rPr lang="fr-CA" dirty="0" smtClean="0"/>
            <a:t>Agenda</a:t>
          </a:r>
          <a:endParaRPr lang="fr-CA" dirty="0"/>
        </a:p>
      </dgm:t>
    </dgm:pt>
    <dgm:pt modelId="{5883BD14-2DE0-4985-9F1B-B7318281F3BE}" type="parTrans" cxnId="{390A1CEF-B8A4-403E-A554-344F44F68982}">
      <dgm:prSet/>
      <dgm:spPr/>
      <dgm:t>
        <a:bodyPr/>
        <a:lstStyle/>
        <a:p>
          <a:endParaRPr lang="fr-CA"/>
        </a:p>
      </dgm:t>
    </dgm:pt>
    <dgm:pt modelId="{6E0CCCB1-8AB8-4176-8ECA-84B3C4420D42}" type="sibTrans" cxnId="{390A1CEF-B8A4-403E-A554-344F44F68982}">
      <dgm:prSet/>
      <dgm:spPr/>
      <dgm:t>
        <a:bodyPr/>
        <a:lstStyle/>
        <a:p>
          <a:endParaRPr lang="fr-CA"/>
        </a:p>
      </dgm:t>
    </dgm:pt>
    <dgm:pt modelId="{179EF0E4-97C2-4327-8C23-5BCF2A7A9968}">
      <dgm:prSet phldrT="[Texte]"/>
      <dgm:spPr>
        <a:solidFill>
          <a:srgbClr val="7030A0"/>
        </a:solidFill>
      </dgm:spPr>
      <dgm:t>
        <a:bodyPr/>
        <a:lstStyle/>
        <a:p>
          <a:r>
            <a:rPr lang="fr-CA" dirty="0" smtClean="0"/>
            <a:t>Prière</a:t>
          </a:r>
          <a:endParaRPr lang="fr-CA" dirty="0"/>
        </a:p>
      </dgm:t>
    </dgm:pt>
    <dgm:pt modelId="{D35E3E5C-4F29-4545-8D99-CB1EF373389B}" type="parTrans" cxnId="{937A73D8-7030-4504-A6B0-452C958E4824}">
      <dgm:prSet/>
      <dgm:spPr/>
      <dgm:t>
        <a:bodyPr/>
        <a:lstStyle/>
        <a:p>
          <a:endParaRPr lang="fr-CA"/>
        </a:p>
      </dgm:t>
    </dgm:pt>
    <dgm:pt modelId="{0C75CC46-903F-41E9-9BCE-F64155CC90C9}" type="sibTrans" cxnId="{937A73D8-7030-4504-A6B0-452C958E4824}">
      <dgm:prSet/>
      <dgm:spPr/>
      <dgm:t>
        <a:bodyPr/>
        <a:lstStyle/>
        <a:p>
          <a:endParaRPr lang="fr-CA"/>
        </a:p>
      </dgm:t>
    </dgm:pt>
    <dgm:pt modelId="{15FE5393-A36C-4093-AF92-9A2B9B0279DB}">
      <dgm:prSet phldrT="[Texte]"/>
      <dgm:spPr>
        <a:solidFill>
          <a:srgbClr val="FFC000"/>
        </a:solidFill>
      </dgm:spPr>
      <dgm:t>
        <a:bodyPr/>
        <a:lstStyle/>
        <a:p>
          <a:r>
            <a:rPr lang="fr-CA" dirty="0" smtClean="0"/>
            <a:t>Ressources</a:t>
          </a:r>
          <a:endParaRPr lang="fr-CA" dirty="0"/>
        </a:p>
      </dgm:t>
    </dgm:pt>
    <dgm:pt modelId="{F6FE242D-8EE4-4F93-95F7-06E15002A22B}" type="parTrans" cxnId="{7F1504D4-9719-4C41-BF61-248BFC5FDC16}">
      <dgm:prSet/>
      <dgm:spPr/>
      <dgm:t>
        <a:bodyPr/>
        <a:lstStyle/>
        <a:p>
          <a:endParaRPr lang="fr-CA"/>
        </a:p>
      </dgm:t>
    </dgm:pt>
    <dgm:pt modelId="{58B73D07-2C0E-4EBB-937D-E8701C9013E8}" type="sibTrans" cxnId="{7F1504D4-9719-4C41-BF61-248BFC5FDC16}">
      <dgm:prSet/>
      <dgm:spPr/>
      <dgm:t>
        <a:bodyPr/>
        <a:lstStyle/>
        <a:p>
          <a:endParaRPr lang="fr-CA"/>
        </a:p>
      </dgm:t>
    </dgm:pt>
    <dgm:pt modelId="{E3FC6F08-3DCB-440B-85CE-609C043A3730}">
      <dgm:prSet phldrT="[Texte]"/>
      <dgm:spPr/>
      <dgm:t>
        <a:bodyPr/>
        <a:lstStyle/>
        <a:p>
          <a:r>
            <a:rPr lang="fr-CA" dirty="0" smtClean="0"/>
            <a:t>Qu’en pensent les personnes qui m’accompagnent ou dont je sollicite les conseils?</a:t>
          </a:r>
          <a:endParaRPr lang="fr-CA" dirty="0"/>
        </a:p>
      </dgm:t>
    </dgm:pt>
    <dgm:pt modelId="{EE20ABF4-3C5B-458D-9E4A-63083E216854}" type="parTrans" cxnId="{50E3F74C-ACB6-4BA7-8681-8A47BDC218F7}">
      <dgm:prSet/>
      <dgm:spPr/>
      <dgm:t>
        <a:bodyPr/>
        <a:lstStyle/>
        <a:p>
          <a:endParaRPr lang="fr-CA"/>
        </a:p>
      </dgm:t>
    </dgm:pt>
    <dgm:pt modelId="{1004E344-ABB1-40C8-AD84-F9D48EBBD6E2}" type="sibTrans" cxnId="{50E3F74C-ACB6-4BA7-8681-8A47BDC218F7}">
      <dgm:prSet/>
      <dgm:spPr/>
      <dgm:t>
        <a:bodyPr/>
        <a:lstStyle/>
        <a:p>
          <a:endParaRPr lang="fr-CA"/>
        </a:p>
      </dgm:t>
    </dgm:pt>
    <dgm:pt modelId="{A76D5E00-E2DD-4318-8715-E06D99C28CC7}">
      <dgm:prSet phldrT="[Texte]"/>
      <dgm:spPr/>
      <dgm:t>
        <a:bodyPr/>
        <a:lstStyle/>
        <a:p>
          <a:r>
            <a:rPr lang="fr-CA" dirty="0" smtClean="0"/>
            <a:t>Quels encouragements et quelles résistances se manifestent dans mon milieu à propos de ces personnes/situations? </a:t>
          </a:r>
          <a:endParaRPr lang="fr-CA" dirty="0"/>
        </a:p>
      </dgm:t>
    </dgm:pt>
    <dgm:pt modelId="{3821F7EF-876C-4C52-8641-E0D8C7A7FDDD}" type="sibTrans" cxnId="{0D51FCA6-61C6-4E80-913A-EEC274FC0462}">
      <dgm:prSet/>
      <dgm:spPr/>
      <dgm:t>
        <a:bodyPr/>
        <a:lstStyle/>
        <a:p>
          <a:endParaRPr lang="fr-CA"/>
        </a:p>
      </dgm:t>
    </dgm:pt>
    <dgm:pt modelId="{F8EEE6F6-AA49-4C78-8242-49575C2DA89A}" type="parTrans" cxnId="{0D51FCA6-61C6-4E80-913A-EEC274FC0462}">
      <dgm:prSet/>
      <dgm:spPr/>
      <dgm:t>
        <a:bodyPr/>
        <a:lstStyle/>
        <a:p>
          <a:endParaRPr lang="fr-CA"/>
        </a:p>
      </dgm:t>
    </dgm:pt>
    <dgm:pt modelId="{13F8DC41-6B0B-49F5-B0B7-5826AD8DC7D2}">
      <dgm:prSet phldrT="[Texte]"/>
      <dgm:spPr/>
      <dgm:t>
        <a:bodyPr/>
        <a:lstStyle/>
        <a:p>
          <a:r>
            <a:rPr lang="fr-CA" dirty="0" smtClean="0"/>
            <a:t>Est-ce que je connais déjà des personnes qui vivent les situations en question? Quels sont mes atouts pour entrer en relation avec eux?</a:t>
          </a:r>
          <a:endParaRPr lang="fr-CA" dirty="0"/>
        </a:p>
      </dgm:t>
    </dgm:pt>
    <dgm:pt modelId="{8688E7EC-A21B-40F7-BF66-C37394C8F3A1}" type="parTrans" cxnId="{F2877F29-9784-4173-84F9-7874F0E13A0B}">
      <dgm:prSet/>
      <dgm:spPr/>
      <dgm:t>
        <a:bodyPr/>
        <a:lstStyle/>
        <a:p>
          <a:endParaRPr lang="fr-CA"/>
        </a:p>
      </dgm:t>
    </dgm:pt>
    <dgm:pt modelId="{43A2AA7D-E429-44C9-BFEC-495828327809}" type="sibTrans" cxnId="{F2877F29-9784-4173-84F9-7874F0E13A0B}">
      <dgm:prSet/>
      <dgm:spPr/>
      <dgm:t>
        <a:bodyPr/>
        <a:lstStyle/>
        <a:p>
          <a:endParaRPr lang="fr-CA"/>
        </a:p>
      </dgm:t>
    </dgm:pt>
    <dgm:pt modelId="{9B3B2D9B-6E7B-4CD0-87E7-38B2E269ED0A}">
      <dgm:prSet phldrT="[Texte]"/>
      <dgm:spPr/>
      <dgm:t>
        <a:bodyPr/>
        <a:lstStyle/>
        <a:p>
          <a:r>
            <a:rPr lang="fr-CA" dirty="0" smtClean="0"/>
            <a:t>Ai-je déjà l’occasion de rencontrer ces personnes, de côtoyer ces situations dans ma tâche pastorale? Si non, quel temps pourrai-je leur consacrer? </a:t>
          </a:r>
          <a:endParaRPr lang="fr-CA" dirty="0"/>
        </a:p>
      </dgm:t>
    </dgm:pt>
    <dgm:pt modelId="{A8522A89-AB25-4B90-9BB8-9DCF49833676}" type="parTrans" cxnId="{F3E7480F-D1FE-4F1B-894D-9DAFF272C55E}">
      <dgm:prSet/>
      <dgm:spPr/>
      <dgm:t>
        <a:bodyPr/>
        <a:lstStyle/>
        <a:p>
          <a:endParaRPr lang="fr-CA"/>
        </a:p>
      </dgm:t>
    </dgm:pt>
    <dgm:pt modelId="{DB25D0AF-C6B9-4DCE-BC6A-EC74DC10EB1E}" type="sibTrans" cxnId="{F3E7480F-D1FE-4F1B-894D-9DAFF272C55E}">
      <dgm:prSet/>
      <dgm:spPr/>
      <dgm:t>
        <a:bodyPr/>
        <a:lstStyle/>
        <a:p>
          <a:endParaRPr lang="fr-CA"/>
        </a:p>
      </dgm:t>
    </dgm:pt>
    <dgm:pt modelId="{5057378D-27D0-4EF2-AB01-D8D59991ACFB}">
      <dgm:prSet phldrT="[Texte]"/>
      <dgm:spPr/>
      <dgm:t>
        <a:bodyPr/>
        <a:lstStyle/>
        <a:p>
          <a:r>
            <a:rPr lang="fr-CA" dirty="0" smtClean="0"/>
            <a:t>Quand je prie pour ces personnes, ces situations, cela m’éclaire-t-il? Si oui, quelles lumières est-ce que j’en retire?</a:t>
          </a:r>
          <a:endParaRPr lang="fr-CA" dirty="0"/>
        </a:p>
      </dgm:t>
    </dgm:pt>
    <dgm:pt modelId="{FBB28046-072A-40D0-9539-B8E3071CA401}" type="parTrans" cxnId="{AA2316C8-2EAF-4483-B1A6-4F2B1F130CFD}">
      <dgm:prSet/>
      <dgm:spPr/>
      <dgm:t>
        <a:bodyPr/>
        <a:lstStyle/>
        <a:p>
          <a:endParaRPr lang="fr-CA"/>
        </a:p>
      </dgm:t>
    </dgm:pt>
    <dgm:pt modelId="{8AC55FA6-9525-41F4-987D-C00EA21DDD4D}" type="sibTrans" cxnId="{AA2316C8-2EAF-4483-B1A6-4F2B1F130CFD}">
      <dgm:prSet/>
      <dgm:spPr/>
      <dgm:t>
        <a:bodyPr/>
        <a:lstStyle/>
        <a:p>
          <a:endParaRPr lang="fr-CA"/>
        </a:p>
      </dgm:t>
    </dgm:pt>
    <dgm:pt modelId="{1566910F-4463-4BBB-8236-3BAD559C7B95}">
      <dgm:prSet phldrT="[Texte]"/>
      <dgm:spPr/>
      <dgm:t>
        <a:bodyPr/>
        <a:lstStyle/>
        <a:p>
          <a:r>
            <a:rPr lang="fr-CA" dirty="0" smtClean="0"/>
            <a:t>Ai-je besoin de collaborateurs et/ou de ressources matérielles pour aller à la rencontre de ces personnes/situations? Si oui, me sont-ils accessibles?</a:t>
          </a:r>
          <a:endParaRPr lang="fr-CA" dirty="0"/>
        </a:p>
      </dgm:t>
    </dgm:pt>
    <dgm:pt modelId="{09C6CE27-2B6C-4792-BD2D-23EA4B6EEB5A}" type="sibTrans" cxnId="{622AF3E6-47F8-4B81-AF91-846DBD4C6144}">
      <dgm:prSet/>
      <dgm:spPr/>
      <dgm:t>
        <a:bodyPr/>
        <a:lstStyle/>
        <a:p>
          <a:endParaRPr lang="fr-CA"/>
        </a:p>
      </dgm:t>
    </dgm:pt>
    <dgm:pt modelId="{D5F72701-235F-4303-938D-B9ED451BBCCA}" type="parTrans" cxnId="{622AF3E6-47F8-4B81-AF91-846DBD4C6144}">
      <dgm:prSet/>
      <dgm:spPr/>
      <dgm:t>
        <a:bodyPr/>
        <a:lstStyle/>
        <a:p>
          <a:endParaRPr lang="fr-CA"/>
        </a:p>
      </dgm:t>
    </dgm:pt>
    <dgm:pt modelId="{8BD4F7EB-EAB8-4984-B1F2-CD5BA308A786}" type="pres">
      <dgm:prSet presAssocID="{7674DB7D-5747-4DAE-8DA8-5DA6B54C10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5BB53D35-AD1D-4A02-87E0-8177E2DEE03D}" type="pres">
      <dgm:prSet presAssocID="{6E331F09-7747-4ADB-B01B-AD5FE6575B0D}" presName="linNode" presStyleCnt="0"/>
      <dgm:spPr/>
    </dgm:pt>
    <dgm:pt modelId="{639CC943-7744-4FC4-AE27-6E66B22ABEC4}" type="pres">
      <dgm:prSet presAssocID="{6E331F09-7747-4ADB-B01B-AD5FE6575B0D}" presName="parentText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DBDFE2E-95F2-4C77-B446-7013855B485E}" type="pres">
      <dgm:prSet presAssocID="{6E331F09-7747-4ADB-B01B-AD5FE6575B0D}" presName="descendantText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FDDDC49-A177-4953-A33E-A39C2523396C}" type="pres">
      <dgm:prSet presAssocID="{B173C267-6243-41C8-9242-1CDDB2EF54E8}" presName="sp" presStyleCnt="0"/>
      <dgm:spPr/>
    </dgm:pt>
    <dgm:pt modelId="{07D82871-6E9E-4A3A-B611-835C8E887CD4}" type="pres">
      <dgm:prSet presAssocID="{72356E44-27CE-4FC2-807B-75C5AC39B1A0}" presName="linNode" presStyleCnt="0"/>
      <dgm:spPr/>
    </dgm:pt>
    <dgm:pt modelId="{AD9802BA-737D-4C40-A60D-8964EEFAD38A}" type="pres">
      <dgm:prSet presAssocID="{72356E44-27CE-4FC2-807B-75C5AC39B1A0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AEF95205-B804-4862-A4DC-E4851D9ACCE3}" type="pres">
      <dgm:prSet presAssocID="{72356E44-27CE-4FC2-807B-75C5AC39B1A0}" presName="descendantText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B564DA2E-78D7-4A9B-8ADD-C182A183BD33}" type="pres">
      <dgm:prSet presAssocID="{695E8ACB-71EF-4BEE-AABE-BE6A32501281}" presName="sp" presStyleCnt="0"/>
      <dgm:spPr/>
    </dgm:pt>
    <dgm:pt modelId="{8D4C8956-E47B-419C-9424-2E2D712C1E0C}" type="pres">
      <dgm:prSet presAssocID="{F457F678-CAB7-483D-8093-44905B6AA22F}" presName="linNode" presStyleCnt="0"/>
      <dgm:spPr/>
    </dgm:pt>
    <dgm:pt modelId="{20964A05-276D-46F4-8E4E-73937E581B0B}" type="pres">
      <dgm:prSet presAssocID="{F457F678-CAB7-483D-8093-44905B6AA22F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05495613-DA5A-41EF-9E7C-D299853AD1AA}" type="pres">
      <dgm:prSet presAssocID="{F457F678-CAB7-483D-8093-44905B6AA22F}" presName="descendantText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4955945-5416-42BC-9021-B9DB55FBC7AC}" type="pres">
      <dgm:prSet presAssocID="{07079C67-216B-492C-966D-038D59B5E175}" presName="sp" presStyleCnt="0"/>
      <dgm:spPr/>
    </dgm:pt>
    <dgm:pt modelId="{9C19832B-3CFD-4B87-A696-AD2366486521}" type="pres">
      <dgm:prSet presAssocID="{A4C5FCBE-A0BF-432E-82FE-A60D565543ED}" presName="linNode" presStyleCnt="0"/>
      <dgm:spPr/>
    </dgm:pt>
    <dgm:pt modelId="{C5D80329-69FF-4017-85AB-87F5BEB762B3}" type="pres">
      <dgm:prSet presAssocID="{A4C5FCBE-A0BF-432E-82FE-A60D565543ED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48B29D4-B102-4843-B5A7-6C9608DB7CF5}" type="pres">
      <dgm:prSet presAssocID="{A4C5FCBE-A0BF-432E-82FE-A60D565543ED}" presName="descendantText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0B92BF3-F49D-4ED3-B806-A47B7FC138AB}" type="pres">
      <dgm:prSet presAssocID="{8445762E-8AFD-45FA-9FD2-972769E10496}" presName="sp" presStyleCnt="0"/>
      <dgm:spPr/>
    </dgm:pt>
    <dgm:pt modelId="{C9AEB294-97F8-46AC-A7C9-4367C6AB4F1C}" type="pres">
      <dgm:prSet presAssocID="{25DCBA49-2AB7-44F7-964A-B698279E46BB}" presName="linNode" presStyleCnt="0"/>
      <dgm:spPr/>
    </dgm:pt>
    <dgm:pt modelId="{8DBC1C60-4419-4A1B-8AAC-A73F4A724E5B}" type="pres">
      <dgm:prSet presAssocID="{25DCBA49-2AB7-44F7-964A-B698279E46BB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A998AED-863F-4560-8892-7C9184C4B9DC}" type="pres">
      <dgm:prSet presAssocID="{25DCBA49-2AB7-44F7-964A-B698279E46BB}" presName="descendantText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CBC5661-7972-4B86-BDAF-81AE9CA2C5D9}" type="pres">
      <dgm:prSet presAssocID="{F3A8A83B-3A31-4724-9F72-4A29F835CB5D}" presName="sp" presStyleCnt="0"/>
      <dgm:spPr/>
    </dgm:pt>
    <dgm:pt modelId="{11A1A193-9D8D-4A1E-8CC7-D655D0D5C692}" type="pres">
      <dgm:prSet presAssocID="{4C81D19A-D0AF-4B12-8E41-2FD721F5AD6D}" presName="linNode" presStyleCnt="0"/>
      <dgm:spPr/>
    </dgm:pt>
    <dgm:pt modelId="{59B0B82A-6093-4440-9866-A2A5235AA514}" type="pres">
      <dgm:prSet presAssocID="{4C81D19A-D0AF-4B12-8E41-2FD721F5AD6D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224A468-08F4-48BD-B51E-BF6302784A9A}" type="pres">
      <dgm:prSet presAssocID="{4C81D19A-D0AF-4B12-8E41-2FD721F5AD6D}" presName="descendantText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C02B45B-99E9-450B-AB19-8E10CC29F049}" type="pres">
      <dgm:prSet presAssocID="{6E0CCCB1-8AB8-4176-8ECA-84B3C4420D42}" presName="sp" presStyleCnt="0"/>
      <dgm:spPr/>
    </dgm:pt>
    <dgm:pt modelId="{C81D3C1A-747A-4C4C-86E6-3DD6F736EC2C}" type="pres">
      <dgm:prSet presAssocID="{179EF0E4-97C2-4327-8C23-5BCF2A7A9968}" presName="linNode" presStyleCnt="0"/>
      <dgm:spPr/>
    </dgm:pt>
    <dgm:pt modelId="{48E1F80A-AC09-48E8-939D-BAE3BF134321}" type="pres">
      <dgm:prSet presAssocID="{179EF0E4-97C2-4327-8C23-5BCF2A7A9968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30D33822-02DD-40F6-A22F-96F52DD719A4}" type="pres">
      <dgm:prSet presAssocID="{179EF0E4-97C2-4327-8C23-5BCF2A7A9968}" presName="descendantText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AE30E45-4B15-450C-83A9-690C82387207}" type="pres">
      <dgm:prSet presAssocID="{0C75CC46-903F-41E9-9BCE-F64155CC90C9}" presName="sp" presStyleCnt="0"/>
      <dgm:spPr/>
    </dgm:pt>
    <dgm:pt modelId="{7109ED77-6939-454A-BD11-DDCEFCDE4CED}" type="pres">
      <dgm:prSet presAssocID="{15FE5393-A36C-4093-AF92-9A2B9B0279DB}" presName="linNode" presStyleCnt="0"/>
      <dgm:spPr/>
    </dgm:pt>
    <dgm:pt modelId="{95C41008-8BC4-4003-8146-E5A8E3A4764B}" type="pres">
      <dgm:prSet presAssocID="{15FE5393-A36C-4093-AF92-9A2B9B0279DB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2EDE4BC5-9233-4F17-A450-14D9F0A99F1C}" type="pres">
      <dgm:prSet presAssocID="{15FE5393-A36C-4093-AF92-9A2B9B0279DB}" presName="descendantText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0D51FCA6-61C6-4E80-913A-EEC274FC0462}" srcId="{A4C5FCBE-A0BF-432E-82FE-A60D565543ED}" destId="{A76D5E00-E2DD-4318-8715-E06D99C28CC7}" srcOrd="0" destOrd="0" parTransId="{F8EEE6F6-AA49-4C78-8242-49575C2DA89A}" sibTransId="{3821F7EF-876C-4C52-8641-E0D8C7A7FDDD}"/>
    <dgm:cxn modelId="{7F1504D4-9719-4C41-BF61-248BFC5FDC16}" srcId="{7674DB7D-5747-4DAE-8DA8-5DA6B54C10DF}" destId="{15FE5393-A36C-4093-AF92-9A2B9B0279DB}" srcOrd="7" destOrd="0" parTransId="{F6FE242D-8EE4-4F93-95F7-06E15002A22B}" sibTransId="{58B73D07-2C0E-4EBB-937D-E8701C9013E8}"/>
    <dgm:cxn modelId="{F3E7480F-D1FE-4F1B-894D-9DAFF272C55E}" srcId="{4C81D19A-D0AF-4B12-8E41-2FD721F5AD6D}" destId="{9B3B2D9B-6E7B-4CD0-87E7-38B2E269ED0A}" srcOrd="0" destOrd="0" parTransId="{A8522A89-AB25-4B90-9BB8-9DCF49833676}" sibTransId="{DB25D0AF-C6B9-4DCE-BC6A-EC74DC10EB1E}"/>
    <dgm:cxn modelId="{CE145E91-356D-4888-9B3C-E4CEDA4E59EC}" srcId="{7674DB7D-5747-4DAE-8DA8-5DA6B54C10DF}" destId="{F457F678-CAB7-483D-8093-44905B6AA22F}" srcOrd="2" destOrd="0" parTransId="{86265DC0-7532-4BCA-8565-F3374EC962D0}" sibTransId="{07079C67-216B-492C-966D-038D59B5E175}"/>
    <dgm:cxn modelId="{434C1216-A2B2-49E6-86C3-32D9DC9DF7EF}" srcId="{7674DB7D-5747-4DAE-8DA8-5DA6B54C10DF}" destId="{6E331F09-7747-4ADB-B01B-AD5FE6575B0D}" srcOrd="0" destOrd="0" parTransId="{4A28FB65-EA5A-471C-B13E-9FA6EE29DC65}" sibTransId="{B173C267-6243-41C8-9242-1CDDB2EF54E8}"/>
    <dgm:cxn modelId="{622AF3E6-47F8-4B81-AF91-846DBD4C6144}" srcId="{15FE5393-A36C-4093-AF92-9A2B9B0279DB}" destId="{1566910F-4463-4BBB-8236-3BAD559C7B95}" srcOrd="0" destOrd="0" parTransId="{D5F72701-235F-4303-938D-B9ED451BBCCA}" sibTransId="{09C6CE27-2B6C-4792-BD2D-23EA4B6EEB5A}"/>
    <dgm:cxn modelId="{764B2487-845C-4157-9F50-D4E9D581ED71}" type="presOf" srcId="{5417AAB4-C440-4B0E-9F45-6041317251CF}" destId="{1DBDFE2E-95F2-4C77-B446-7013855B485E}" srcOrd="0" destOrd="0" presId="urn:microsoft.com/office/officeart/2005/8/layout/vList5"/>
    <dgm:cxn modelId="{390A1CEF-B8A4-403E-A554-344F44F68982}" srcId="{7674DB7D-5747-4DAE-8DA8-5DA6B54C10DF}" destId="{4C81D19A-D0AF-4B12-8E41-2FD721F5AD6D}" srcOrd="5" destOrd="0" parTransId="{5883BD14-2DE0-4985-9F1B-B7318281F3BE}" sibTransId="{6E0CCCB1-8AB8-4176-8ECA-84B3C4420D42}"/>
    <dgm:cxn modelId="{338B1CC9-9AE9-4E96-B7D5-D9CE9FE3F02F}" type="presOf" srcId="{25DCBA49-2AB7-44F7-964A-B698279E46BB}" destId="{8DBC1C60-4419-4A1B-8AAC-A73F4A724E5B}" srcOrd="0" destOrd="0" presId="urn:microsoft.com/office/officeart/2005/8/layout/vList5"/>
    <dgm:cxn modelId="{5ED31E68-854E-4450-9056-377AEB84ADC4}" srcId="{6E331F09-7747-4ADB-B01B-AD5FE6575B0D}" destId="{5417AAB4-C440-4B0E-9F45-6041317251CF}" srcOrd="0" destOrd="0" parTransId="{06E3D865-2175-48DF-8980-24CADB25E774}" sibTransId="{D04A2EC6-A0C5-4BC1-A7FD-CDFA807F9392}"/>
    <dgm:cxn modelId="{A4EC9FDC-AA15-472D-AFB5-CD70846B0EF5}" srcId="{7674DB7D-5747-4DAE-8DA8-5DA6B54C10DF}" destId="{25DCBA49-2AB7-44F7-964A-B698279E46BB}" srcOrd="4" destOrd="0" parTransId="{829B1608-0704-4993-A193-C05EAE0AFFF2}" sibTransId="{F3A8A83B-3A31-4724-9F72-4A29F835CB5D}"/>
    <dgm:cxn modelId="{D5048DC7-D185-4B07-B948-8E8DD51E6609}" type="presOf" srcId="{A4C5FCBE-A0BF-432E-82FE-A60D565543ED}" destId="{C5D80329-69FF-4017-85AB-87F5BEB762B3}" srcOrd="0" destOrd="0" presId="urn:microsoft.com/office/officeart/2005/8/layout/vList5"/>
    <dgm:cxn modelId="{90201D3D-3B27-44A9-A00A-33D22094B9B4}" type="presOf" srcId="{5C128E56-120E-4FEE-A7D5-FDE811BA1F90}" destId="{AEF95205-B804-4862-A4DC-E4851D9ACCE3}" srcOrd="0" destOrd="0" presId="urn:microsoft.com/office/officeart/2005/8/layout/vList5"/>
    <dgm:cxn modelId="{E2EDFBC4-A565-4932-8BF8-EE1B8B1C4E2D}" type="presOf" srcId="{7674DB7D-5747-4DAE-8DA8-5DA6B54C10DF}" destId="{8BD4F7EB-EAB8-4984-B1F2-CD5BA308A786}" srcOrd="0" destOrd="0" presId="urn:microsoft.com/office/officeart/2005/8/layout/vList5"/>
    <dgm:cxn modelId="{70748DBD-2527-44C7-9AA4-D823729BD734}" type="presOf" srcId="{179EF0E4-97C2-4327-8C23-5BCF2A7A9968}" destId="{48E1F80A-AC09-48E8-939D-BAE3BF134321}" srcOrd="0" destOrd="0" presId="urn:microsoft.com/office/officeart/2005/8/layout/vList5"/>
    <dgm:cxn modelId="{AA2316C8-2EAF-4483-B1A6-4F2B1F130CFD}" srcId="{179EF0E4-97C2-4327-8C23-5BCF2A7A9968}" destId="{5057378D-27D0-4EF2-AB01-D8D59991ACFB}" srcOrd="0" destOrd="0" parTransId="{FBB28046-072A-40D0-9539-B8E3071CA401}" sibTransId="{8AC55FA6-9525-41F4-987D-C00EA21DDD4D}"/>
    <dgm:cxn modelId="{B9299E8A-3A99-4F11-8AA8-EA595134825D}" type="presOf" srcId="{F457F678-CAB7-483D-8093-44905B6AA22F}" destId="{20964A05-276D-46F4-8E4E-73937E581B0B}" srcOrd="0" destOrd="0" presId="urn:microsoft.com/office/officeart/2005/8/layout/vList5"/>
    <dgm:cxn modelId="{B9E5E9FF-2327-4595-BB1E-EBBCD3C308C5}" type="presOf" srcId="{4C81D19A-D0AF-4B12-8E41-2FD721F5AD6D}" destId="{59B0B82A-6093-4440-9866-A2A5235AA514}" srcOrd="0" destOrd="0" presId="urn:microsoft.com/office/officeart/2005/8/layout/vList5"/>
    <dgm:cxn modelId="{8F307A3B-D360-4C86-BD44-CB0DE27E4E8D}" type="presOf" srcId="{13F8DC41-6B0B-49F5-B0B7-5826AD8DC7D2}" destId="{1A998AED-863F-4560-8892-7C9184C4B9DC}" srcOrd="0" destOrd="0" presId="urn:microsoft.com/office/officeart/2005/8/layout/vList5"/>
    <dgm:cxn modelId="{E77DFBB7-A302-4F0C-A611-786DC7CBBD9C}" type="presOf" srcId="{6E331F09-7747-4ADB-B01B-AD5FE6575B0D}" destId="{639CC943-7744-4FC4-AE27-6E66B22ABEC4}" srcOrd="0" destOrd="0" presId="urn:microsoft.com/office/officeart/2005/8/layout/vList5"/>
    <dgm:cxn modelId="{119805E7-7F89-4B05-989C-583BE13FA75B}" type="presOf" srcId="{72356E44-27CE-4FC2-807B-75C5AC39B1A0}" destId="{AD9802BA-737D-4C40-A60D-8964EEFAD38A}" srcOrd="0" destOrd="0" presId="urn:microsoft.com/office/officeart/2005/8/layout/vList5"/>
    <dgm:cxn modelId="{50E3F74C-ACB6-4BA7-8681-8A47BDC218F7}" srcId="{F457F678-CAB7-483D-8093-44905B6AA22F}" destId="{E3FC6F08-3DCB-440B-85CE-609C043A3730}" srcOrd="0" destOrd="0" parTransId="{EE20ABF4-3C5B-458D-9E4A-63083E216854}" sibTransId="{1004E344-ABB1-40C8-AD84-F9D48EBBD6E2}"/>
    <dgm:cxn modelId="{D8D94058-F0CB-48FC-9626-D548A798168A}" srcId="{7674DB7D-5747-4DAE-8DA8-5DA6B54C10DF}" destId="{72356E44-27CE-4FC2-807B-75C5AC39B1A0}" srcOrd="1" destOrd="0" parTransId="{0DCFE3EA-EFEE-4E0A-92C8-9A89487492E0}" sibTransId="{695E8ACB-71EF-4BEE-AABE-BE6A32501281}"/>
    <dgm:cxn modelId="{5DD90909-D7CA-4A40-824D-C1F0E0BD803D}" type="presOf" srcId="{5057378D-27D0-4EF2-AB01-D8D59991ACFB}" destId="{30D33822-02DD-40F6-A22F-96F52DD719A4}" srcOrd="0" destOrd="0" presId="urn:microsoft.com/office/officeart/2005/8/layout/vList5"/>
    <dgm:cxn modelId="{1401A374-F3DC-4EB1-B159-5C6DB2BD8C3E}" type="presOf" srcId="{9B3B2D9B-6E7B-4CD0-87E7-38B2E269ED0A}" destId="{8224A468-08F4-48BD-B51E-BF6302784A9A}" srcOrd="0" destOrd="0" presId="urn:microsoft.com/office/officeart/2005/8/layout/vList5"/>
    <dgm:cxn modelId="{C11277E7-8FC2-4EA9-B01C-F46527BE084C}" type="presOf" srcId="{E3FC6F08-3DCB-440B-85CE-609C043A3730}" destId="{05495613-DA5A-41EF-9E7C-D299853AD1AA}" srcOrd="0" destOrd="0" presId="urn:microsoft.com/office/officeart/2005/8/layout/vList5"/>
    <dgm:cxn modelId="{A6866ECD-1646-47A3-9136-ABC916F91884}" type="presOf" srcId="{15FE5393-A36C-4093-AF92-9A2B9B0279DB}" destId="{95C41008-8BC4-4003-8146-E5A8E3A4764B}" srcOrd="0" destOrd="0" presId="urn:microsoft.com/office/officeart/2005/8/layout/vList5"/>
    <dgm:cxn modelId="{F6B6C1A1-2A03-4D10-B262-A3292F924C1A}" srcId="{72356E44-27CE-4FC2-807B-75C5AC39B1A0}" destId="{5C128E56-120E-4FEE-A7D5-FDE811BA1F90}" srcOrd="0" destOrd="0" parTransId="{48E72AD2-24EE-454D-8EAD-4B408C987686}" sibTransId="{9B88778A-5B7F-4610-9565-0CAD5059B46E}"/>
    <dgm:cxn modelId="{E225F793-B8C2-4227-937F-A1495DA548D7}" srcId="{7674DB7D-5747-4DAE-8DA8-5DA6B54C10DF}" destId="{A4C5FCBE-A0BF-432E-82FE-A60D565543ED}" srcOrd="3" destOrd="0" parTransId="{95294071-1142-434C-8CCE-FD58668A7DF0}" sibTransId="{8445762E-8AFD-45FA-9FD2-972769E10496}"/>
    <dgm:cxn modelId="{746F68F5-3EB2-43A4-9D2D-24E152E107CA}" type="presOf" srcId="{1566910F-4463-4BBB-8236-3BAD559C7B95}" destId="{2EDE4BC5-9233-4F17-A450-14D9F0A99F1C}" srcOrd="0" destOrd="0" presId="urn:microsoft.com/office/officeart/2005/8/layout/vList5"/>
    <dgm:cxn modelId="{F2877F29-9784-4173-84F9-7874F0E13A0B}" srcId="{25DCBA49-2AB7-44F7-964A-B698279E46BB}" destId="{13F8DC41-6B0B-49F5-B0B7-5826AD8DC7D2}" srcOrd="0" destOrd="0" parTransId="{8688E7EC-A21B-40F7-BF66-C37394C8F3A1}" sibTransId="{43A2AA7D-E429-44C9-BFEC-495828327809}"/>
    <dgm:cxn modelId="{FD88476A-9B68-43D8-890C-3D73D53351AC}" type="presOf" srcId="{A76D5E00-E2DD-4318-8715-E06D99C28CC7}" destId="{248B29D4-B102-4843-B5A7-6C9608DB7CF5}" srcOrd="0" destOrd="0" presId="urn:microsoft.com/office/officeart/2005/8/layout/vList5"/>
    <dgm:cxn modelId="{937A73D8-7030-4504-A6B0-452C958E4824}" srcId="{7674DB7D-5747-4DAE-8DA8-5DA6B54C10DF}" destId="{179EF0E4-97C2-4327-8C23-5BCF2A7A9968}" srcOrd="6" destOrd="0" parTransId="{D35E3E5C-4F29-4545-8D99-CB1EF373389B}" sibTransId="{0C75CC46-903F-41E9-9BCE-F64155CC90C9}"/>
    <dgm:cxn modelId="{803C3AC3-E77A-4D07-8E78-6823D34CAA3D}" type="presParOf" srcId="{8BD4F7EB-EAB8-4984-B1F2-CD5BA308A786}" destId="{5BB53D35-AD1D-4A02-87E0-8177E2DEE03D}" srcOrd="0" destOrd="0" presId="urn:microsoft.com/office/officeart/2005/8/layout/vList5"/>
    <dgm:cxn modelId="{318431AE-1320-43C8-AC88-A9DB47C9FBDC}" type="presParOf" srcId="{5BB53D35-AD1D-4A02-87E0-8177E2DEE03D}" destId="{639CC943-7744-4FC4-AE27-6E66B22ABEC4}" srcOrd="0" destOrd="0" presId="urn:microsoft.com/office/officeart/2005/8/layout/vList5"/>
    <dgm:cxn modelId="{50BF4BBC-B1A8-4C86-A7C0-F810D1FD3765}" type="presParOf" srcId="{5BB53D35-AD1D-4A02-87E0-8177E2DEE03D}" destId="{1DBDFE2E-95F2-4C77-B446-7013855B485E}" srcOrd="1" destOrd="0" presId="urn:microsoft.com/office/officeart/2005/8/layout/vList5"/>
    <dgm:cxn modelId="{FFDDF53B-D86C-4CBD-A451-4568B450EC44}" type="presParOf" srcId="{8BD4F7EB-EAB8-4984-B1F2-CD5BA308A786}" destId="{6FDDDC49-A177-4953-A33E-A39C2523396C}" srcOrd="1" destOrd="0" presId="urn:microsoft.com/office/officeart/2005/8/layout/vList5"/>
    <dgm:cxn modelId="{B9A7F505-1A67-4CD7-9F0B-071C65977F12}" type="presParOf" srcId="{8BD4F7EB-EAB8-4984-B1F2-CD5BA308A786}" destId="{07D82871-6E9E-4A3A-B611-835C8E887CD4}" srcOrd="2" destOrd="0" presId="urn:microsoft.com/office/officeart/2005/8/layout/vList5"/>
    <dgm:cxn modelId="{96D94E43-2DF1-42AA-830E-02130A1E356E}" type="presParOf" srcId="{07D82871-6E9E-4A3A-B611-835C8E887CD4}" destId="{AD9802BA-737D-4C40-A60D-8964EEFAD38A}" srcOrd="0" destOrd="0" presId="urn:microsoft.com/office/officeart/2005/8/layout/vList5"/>
    <dgm:cxn modelId="{AAFFE6A0-A26E-4B52-8BFA-E2EBD85327DA}" type="presParOf" srcId="{07D82871-6E9E-4A3A-B611-835C8E887CD4}" destId="{AEF95205-B804-4862-A4DC-E4851D9ACCE3}" srcOrd="1" destOrd="0" presId="urn:microsoft.com/office/officeart/2005/8/layout/vList5"/>
    <dgm:cxn modelId="{E86BB544-F2AB-4CD1-82DE-1EFAE4F7FEB2}" type="presParOf" srcId="{8BD4F7EB-EAB8-4984-B1F2-CD5BA308A786}" destId="{B564DA2E-78D7-4A9B-8ADD-C182A183BD33}" srcOrd="3" destOrd="0" presId="urn:microsoft.com/office/officeart/2005/8/layout/vList5"/>
    <dgm:cxn modelId="{94910610-CB1D-4CE8-88EA-72D3800D51A9}" type="presParOf" srcId="{8BD4F7EB-EAB8-4984-B1F2-CD5BA308A786}" destId="{8D4C8956-E47B-419C-9424-2E2D712C1E0C}" srcOrd="4" destOrd="0" presId="urn:microsoft.com/office/officeart/2005/8/layout/vList5"/>
    <dgm:cxn modelId="{EE357C2B-0B6D-4488-8091-8522A7CC222D}" type="presParOf" srcId="{8D4C8956-E47B-419C-9424-2E2D712C1E0C}" destId="{20964A05-276D-46F4-8E4E-73937E581B0B}" srcOrd="0" destOrd="0" presId="urn:microsoft.com/office/officeart/2005/8/layout/vList5"/>
    <dgm:cxn modelId="{C9C2D268-85B2-4090-9E3C-12ED9ADF54CB}" type="presParOf" srcId="{8D4C8956-E47B-419C-9424-2E2D712C1E0C}" destId="{05495613-DA5A-41EF-9E7C-D299853AD1AA}" srcOrd="1" destOrd="0" presId="urn:microsoft.com/office/officeart/2005/8/layout/vList5"/>
    <dgm:cxn modelId="{7540838C-1270-41AC-BF2A-1C14B1D8734D}" type="presParOf" srcId="{8BD4F7EB-EAB8-4984-B1F2-CD5BA308A786}" destId="{74955945-5416-42BC-9021-B9DB55FBC7AC}" srcOrd="5" destOrd="0" presId="urn:microsoft.com/office/officeart/2005/8/layout/vList5"/>
    <dgm:cxn modelId="{D226D808-C8EF-44E9-9717-E0231C7E278E}" type="presParOf" srcId="{8BD4F7EB-EAB8-4984-B1F2-CD5BA308A786}" destId="{9C19832B-3CFD-4B87-A696-AD2366486521}" srcOrd="6" destOrd="0" presId="urn:microsoft.com/office/officeart/2005/8/layout/vList5"/>
    <dgm:cxn modelId="{B8B6038F-1534-4235-AE51-E9787DC5204F}" type="presParOf" srcId="{9C19832B-3CFD-4B87-A696-AD2366486521}" destId="{C5D80329-69FF-4017-85AB-87F5BEB762B3}" srcOrd="0" destOrd="0" presId="urn:microsoft.com/office/officeart/2005/8/layout/vList5"/>
    <dgm:cxn modelId="{1EF3CC93-CA2B-4A42-B27E-4048E6AB24F7}" type="presParOf" srcId="{9C19832B-3CFD-4B87-A696-AD2366486521}" destId="{248B29D4-B102-4843-B5A7-6C9608DB7CF5}" srcOrd="1" destOrd="0" presId="urn:microsoft.com/office/officeart/2005/8/layout/vList5"/>
    <dgm:cxn modelId="{2A6EFFF2-5466-4AA4-9E26-194EE4DE3F3A}" type="presParOf" srcId="{8BD4F7EB-EAB8-4984-B1F2-CD5BA308A786}" destId="{E0B92BF3-F49D-4ED3-B806-A47B7FC138AB}" srcOrd="7" destOrd="0" presId="urn:microsoft.com/office/officeart/2005/8/layout/vList5"/>
    <dgm:cxn modelId="{FF7651A4-0897-4B4C-A9EA-4E2A6B6E169A}" type="presParOf" srcId="{8BD4F7EB-EAB8-4984-B1F2-CD5BA308A786}" destId="{C9AEB294-97F8-46AC-A7C9-4367C6AB4F1C}" srcOrd="8" destOrd="0" presId="urn:microsoft.com/office/officeart/2005/8/layout/vList5"/>
    <dgm:cxn modelId="{F5018121-214D-4D7A-BEC8-D382584B8369}" type="presParOf" srcId="{C9AEB294-97F8-46AC-A7C9-4367C6AB4F1C}" destId="{8DBC1C60-4419-4A1B-8AAC-A73F4A724E5B}" srcOrd="0" destOrd="0" presId="urn:microsoft.com/office/officeart/2005/8/layout/vList5"/>
    <dgm:cxn modelId="{A7CF2D46-4C2E-4586-8729-94B408067836}" type="presParOf" srcId="{C9AEB294-97F8-46AC-A7C9-4367C6AB4F1C}" destId="{1A998AED-863F-4560-8892-7C9184C4B9DC}" srcOrd="1" destOrd="0" presId="urn:microsoft.com/office/officeart/2005/8/layout/vList5"/>
    <dgm:cxn modelId="{ACAACAF1-7786-44BE-92DC-F217809C5AD5}" type="presParOf" srcId="{8BD4F7EB-EAB8-4984-B1F2-CD5BA308A786}" destId="{7CBC5661-7972-4B86-BDAF-81AE9CA2C5D9}" srcOrd="9" destOrd="0" presId="urn:microsoft.com/office/officeart/2005/8/layout/vList5"/>
    <dgm:cxn modelId="{DB048585-E559-49A3-8A9B-CA4A35E149E0}" type="presParOf" srcId="{8BD4F7EB-EAB8-4984-B1F2-CD5BA308A786}" destId="{11A1A193-9D8D-4A1E-8CC7-D655D0D5C692}" srcOrd="10" destOrd="0" presId="urn:microsoft.com/office/officeart/2005/8/layout/vList5"/>
    <dgm:cxn modelId="{53ED9308-2FEA-4911-96B5-AE7BF37DE00C}" type="presParOf" srcId="{11A1A193-9D8D-4A1E-8CC7-D655D0D5C692}" destId="{59B0B82A-6093-4440-9866-A2A5235AA514}" srcOrd="0" destOrd="0" presId="urn:microsoft.com/office/officeart/2005/8/layout/vList5"/>
    <dgm:cxn modelId="{F8ABA916-3E06-4496-B62F-914C728BC3D4}" type="presParOf" srcId="{11A1A193-9D8D-4A1E-8CC7-D655D0D5C692}" destId="{8224A468-08F4-48BD-B51E-BF6302784A9A}" srcOrd="1" destOrd="0" presId="urn:microsoft.com/office/officeart/2005/8/layout/vList5"/>
    <dgm:cxn modelId="{C5B89849-5295-4646-87D5-113DBCDC0140}" type="presParOf" srcId="{8BD4F7EB-EAB8-4984-B1F2-CD5BA308A786}" destId="{5C02B45B-99E9-450B-AB19-8E10CC29F049}" srcOrd="11" destOrd="0" presId="urn:microsoft.com/office/officeart/2005/8/layout/vList5"/>
    <dgm:cxn modelId="{BE2D2DA3-EA95-41A1-8A19-3B291C3A3AF9}" type="presParOf" srcId="{8BD4F7EB-EAB8-4984-B1F2-CD5BA308A786}" destId="{C81D3C1A-747A-4C4C-86E6-3DD6F736EC2C}" srcOrd="12" destOrd="0" presId="urn:microsoft.com/office/officeart/2005/8/layout/vList5"/>
    <dgm:cxn modelId="{E461CF24-2F22-40FA-87D5-8BE6F2BE5E3A}" type="presParOf" srcId="{C81D3C1A-747A-4C4C-86E6-3DD6F736EC2C}" destId="{48E1F80A-AC09-48E8-939D-BAE3BF134321}" srcOrd="0" destOrd="0" presId="urn:microsoft.com/office/officeart/2005/8/layout/vList5"/>
    <dgm:cxn modelId="{BBB3B613-BA18-4278-8F82-7A73B89EBF79}" type="presParOf" srcId="{C81D3C1A-747A-4C4C-86E6-3DD6F736EC2C}" destId="{30D33822-02DD-40F6-A22F-96F52DD719A4}" srcOrd="1" destOrd="0" presId="urn:microsoft.com/office/officeart/2005/8/layout/vList5"/>
    <dgm:cxn modelId="{5C9AD262-CE6D-4F10-B9E2-2A4DC7F5207C}" type="presParOf" srcId="{8BD4F7EB-EAB8-4984-B1F2-CD5BA308A786}" destId="{CAE30E45-4B15-450C-83A9-690C82387207}" srcOrd="13" destOrd="0" presId="urn:microsoft.com/office/officeart/2005/8/layout/vList5"/>
    <dgm:cxn modelId="{9D77FA21-F941-473D-B04F-C87D15E37A83}" type="presParOf" srcId="{8BD4F7EB-EAB8-4984-B1F2-CD5BA308A786}" destId="{7109ED77-6939-454A-BD11-DDCEFCDE4CED}" srcOrd="14" destOrd="0" presId="urn:microsoft.com/office/officeart/2005/8/layout/vList5"/>
    <dgm:cxn modelId="{FD330AD1-3994-434E-86EF-440E270195A9}" type="presParOf" srcId="{7109ED77-6939-454A-BD11-DDCEFCDE4CED}" destId="{95C41008-8BC4-4003-8146-E5A8E3A4764B}" srcOrd="0" destOrd="0" presId="urn:microsoft.com/office/officeart/2005/8/layout/vList5"/>
    <dgm:cxn modelId="{0735D72F-261F-4BD3-A279-14A39E707E28}" type="presParOf" srcId="{7109ED77-6939-454A-BD11-DDCEFCDE4CED}" destId="{2EDE4BC5-9233-4F17-A450-14D9F0A99F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192832" y="183704"/>
            <a:ext cx="3037840" cy="464820"/>
          </a:xfrm>
          <a:prstGeom prst="rect">
            <a:avLst/>
          </a:prstGeom>
        </p:spPr>
        <p:txBody>
          <a:bodyPr lIns="93176" tIns="46588" rIns="93176" bIns="46588"/>
          <a:lstStyle/>
          <a:p>
            <a:r>
              <a:rPr lang="fr-FR" sz="1200" dirty="0" smtClean="0">
                <a:latin typeface="Arial Narrow" panose="020B0606020202030204" pitchFamily="34" charset="0"/>
              </a:rPr>
              <a:t>Journée de ressourcement                                       </a:t>
            </a:r>
            <a:endParaRPr lang="fr-FR" sz="1200" dirty="0">
              <a:latin typeface="Arial Narrow" panose="020B0606020202030204" pitchFamily="34" charset="0"/>
            </a:endParaRPr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65240" y="183704"/>
            <a:ext cx="3037840" cy="464820"/>
          </a:xfrm>
          <a:prstGeom prst="rect">
            <a:avLst/>
          </a:prstGeom>
        </p:spPr>
        <p:txBody>
          <a:bodyPr lIns="93176" tIns="46588" rIns="93176" bIns="46588"/>
          <a:lstStyle/>
          <a:p>
            <a:pPr algn="r"/>
            <a:r>
              <a:rPr lang="fr-FR" sz="1200" dirty="0" smtClean="0"/>
              <a:t>Le jeudi 22 février 2018</a:t>
            </a:r>
            <a:endParaRPr lang="fr-FR" sz="1200" dirty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120824" y="8824664"/>
            <a:ext cx="4248472" cy="354738"/>
          </a:xfrm>
          <a:prstGeom prst="rect">
            <a:avLst/>
          </a:prstGeom>
        </p:spPr>
        <p:txBody>
          <a:bodyPr lIns="93176" tIns="46588" rIns="93176" bIns="46588"/>
          <a:lstStyle/>
          <a:p>
            <a:r>
              <a:rPr lang="fr-CA" sz="1200" dirty="0" smtClean="0">
                <a:latin typeface="Arial Narrow" panose="020B0606020202030204" pitchFamily="34" charset="0"/>
              </a:rPr>
              <a:t>Des pistes de discernement pour exercer un leadership d'espérance</a:t>
            </a:r>
            <a:endParaRPr lang="fr-FR" sz="1200" dirty="0">
              <a:latin typeface="Arial Narrow" panose="020B0606020202030204" pitchFamily="34" charset="0"/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5305400" y="8824664"/>
            <a:ext cx="1559363" cy="354738"/>
          </a:xfrm>
          <a:prstGeom prst="rect">
            <a:avLst/>
          </a:prstGeom>
        </p:spPr>
        <p:txBody>
          <a:bodyPr lIns="93176" tIns="46588" rIns="93176" bIns="46588"/>
          <a:lstStyle/>
          <a:p>
            <a:pPr algn="r"/>
            <a:fld id="{8C596567-A38F-4CEF-B37F-9B9D120D62CE}" type="slidenum">
              <a:rPr lang="fr-FR" sz="1200" smtClean="0"/>
              <a:pPr algn="r"/>
              <a:t>‹N°›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8906192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lIns="93176" tIns="46588" rIns="93176" bIns="46588"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lIns="93176" tIns="46588" rIns="93176" bIns="46588"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lIns="93176" tIns="46588" rIns="93176" bIns="46588" anchor="ctr"/>
          <a:lstStyle/>
          <a:p>
            <a:endParaRPr lang="fr-F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lIns="93176" tIns="46588" rIns="93176" bIns="46588"/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lIns="93176" tIns="46588" rIns="93176" bIns="46588"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lIns="93176" tIns="46588" rIns="93176" bIns="46588"/>
          <a:lstStyle/>
          <a:p>
            <a:fld id="{CA077768-21C8-4125-A345-258E48D2EED0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13271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e l'en-tête 7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1</a:t>
            </a:fld>
            <a:endParaRPr lang="fr-CA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02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2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e l'en-tête 7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13</a:t>
            </a:fld>
            <a:endParaRPr lang="fr-CA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12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e l'en-tête 7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14</a:t>
            </a:fld>
            <a:endParaRPr lang="fr-CA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20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16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84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546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8" name="Espace réservé de l'en-tête 7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24</a:t>
            </a:fld>
            <a:endParaRPr lang="fr-CA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531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8" name="Espace réservé de l'en-tête 7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Journée de ressourcement                                       </a:t>
            </a:r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Le jeudi 22 février 2018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7768-21C8-4125-A345-258E48D2EED0}" type="slidenum">
              <a:rPr lang="fr-CA" smtClean="0"/>
              <a:pPr/>
              <a:t>27</a:t>
            </a:fld>
            <a:endParaRPr lang="fr-CA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CA" smtClean="0"/>
              <a:t>Des pistes de discernement pour exercer un leadership d'espérance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75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s://toqueur31.blogspot.fr/2013/08/retour-en-auvergne.html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0408-AC61-4C4C-8884-DC08B87A71E5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841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D4AD-3318-409D-87B2-878248AC0DA5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7901157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A538-B179-41A0-B664-6D4B38D999DB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251D-79AA-4709-BA11-812A331CD889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C810-CA43-4D3D-8687-9416187439FA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8174B-0948-4E32-B0AE-2F322670032D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D8DD-6768-4955-94A1-3A2E3DB631C5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0D136-38C9-4BAE-A6B8-92CCF567311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6DE6-A460-40EF-B230-2CF9F3AC1715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54993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Cliquez pour modifier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EEF0-0E89-40EE-9F37-FD54021C01E5}" type="datetime1">
              <a:rPr lang="fr-FR" smtClean="0"/>
              <a:t>19/03/2018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603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332-5AC1-4AB5-9619-5F13F08B325F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569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AAD05-84B9-4B63-B0DC-F4C30B176520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2456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A2E0-04E9-4527-9E20-548D9B95F89E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885943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94EB-61AE-4F95-B50F-5CFBAB814EFD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5890617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DBB9-8F8B-436F-B75C-9A365B96EEE6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0849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E1FC-8624-4CEC-B1EB-862A8EBDD404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94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9B7E-13E6-4C8D-8695-9819250785B3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495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09D6-2EC0-4163-8350-8A076EB9A4E8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1568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4747-071C-4494-8AF5-B322CA7D6CD8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3957379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6A510-123F-4EDB-BC2C-2584FA896599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4110710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1FB6-AE1F-45C0-B569-8B5423E5A98E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910493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C58E-20C8-44EF-A6D4-802569BBD2A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61858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Cliquez pour modifier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B8DB-6376-47FD-AF50-9CFBFD1EE31E}" type="datetime1">
              <a:rPr lang="fr-FR" smtClean="0"/>
              <a:t>19/03/2018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886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3A29-A4DC-4AEC-828B-E3804C6BD6A7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0640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DB0D-C992-47C2-9FF5-5C6A9A7ABE4C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5486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5D34-A7A7-43F3-9769-F74B5FC5260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666292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933D-60DF-4FBF-A791-DC320D078059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59854357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4085-7F30-4F2D-A2E8-59C1ACCE08B8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653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A4A46-8BB7-4CE0-8260-113ACDE93C82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566829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1DB1-08B9-4E4D-88CB-4BBF5908518D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63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713-4159-4B44-BB7B-4DD746AC843C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5565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4B4B-10F8-4D6D-9A77-653B3758CA0F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79506718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782AF-EDA2-44E1-ADFF-17DFFD788EFA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99449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C67E-0291-400E-ABEB-DE40BC61A564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22519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2755-3D2A-4DCD-912C-C70B4435D2F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541888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Cliquez pour modifier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B4231-B6BA-46B2-ADA5-F7BCE5F3B185}" type="datetime1">
              <a:rPr lang="fr-FR" smtClean="0"/>
              <a:t>19/03/2018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154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3AFE-2859-4AAB-AB7C-DA360F702DDA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1482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F607-D1B3-4D73-9616-366D986E404B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9976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610E-FED0-4826-9978-9C91BF353182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51856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8C84B-3785-404E-833B-2C7CA00F9C0B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7979690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8B4B-18ED-4AFF-9D90-08BBB1AE37D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48715938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F4D3-ED8C-41AA-86D3-6AA39EBAC5AD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8492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CB6F-F16E-47BD-9E95-F8BBC3A1BE28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4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F71F-B060-4DF9-917A-9F8C7FFAD9EF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364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1ADA-78BF-4E07-8D75-93A07ABB9D0B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4496205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CC75-E169-4CBC-827C-3A4BF0C71B82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263641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87A4-2D44-4969-B7C0-5B6AACC760D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318613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4BBE-4919-4E50-AAEC-69ED52B478B7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984474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Cliquez pour modifier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2EF1-39FC-47D9-A3E6-CF38F71BDA5E}" type="datetime1">
              <a:rPr lang="fr-FR" smtClean="0"/>
              <a:t>19/03/2018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045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9B47-DB14-44BC-A09A-1907B852294D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984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3D12-EAE5-4259-ACC6-96E6D9749053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8112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FB43-F9EC-4F6B-B9D8-B2AA536ADE6E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7479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E0F56-EFBD-464D-A40B-D46C8A280E80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709581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C2C6-3982-4E3B-A282-2176890E780F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4492075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D3B7-56AB-443E-B890-D3AAA2760B6B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068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00D6-2993-45D1-8125-2EA37918DEBA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15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E1BD-1D31-42EE-969C-C0051B003FEF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9179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071F3-045D-4EE6-BB06-221429821304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56515493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BCD7-92B0-4E6B-86FA-FE01BDFACB94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125385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EAE0-146B-46FB-B2E6-B3FAAA453EA5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065000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7DA3D-8B9E-42C7-87FB-8F012B4DAB76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55059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EA0E0-BC2B-4435-8895-673B09AB1460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38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Cliquez pour modifier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C535C-0B12-45F8-9833-4529BE816F59}" type="datetime1">
              <a:rPr lang="fr-FR" smtClean="0"/>
              <a:t>19/03/2018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531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CA11A09-8513-488F-AE0A-8A25A3584C6F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7259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4BA0-4986-4604-9CB8-CDCD64B5136B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885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A2ACEC-BC13-4986-9A72-BA06C50532A6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50819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EED1-3B4D-4443-9619-3C7A2DCFF6BA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19056655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99AB-66DE-460D-BDF9-A350F9190AC7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258849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75F8-B094-497B-97C5-EA89B3CBABE7}" type="datetime1">
              <a:rPr lang="fr-FR" smtClean="0"/>
              <a:t>19/03/2018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3488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EA893-81A4-4FA6-BBCB-EAC08B394329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9549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D70A930-72A5-4897-B2B7-83A6ED66213A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1839082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60455-23BE-47D3-B4BD-63E0721DFE88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31933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F0D3-7CB9-42E9-BEC8-A813D0A98719}" type="datetime1">
              <a:rPr lang="fr-FR" smtClean="0"/>
              <a:t>19/03/2018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5861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2B86C-B0C4-4FE5-949A-49E5049B843C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020486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8417CBD-5C04-4D0F-BDBB-AC27A24A0245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4270171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fr-FR"/>
              <a:t>Cliquez pour modifier le style du titre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E509-FB38-4FE1-B5A0-0C0849B1A956}" type="datetime1">
              <a:rPr lang="fr-FR" smtClean="0"/>
              <a:t>19/03/2018</a:t>
            </a:fld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‹N°›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8144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5">
              <a:lumMod val="40000"/>
              <a:lumOff val="60000"/>
              <a:alpha val="65000"/>
            </a:schemeClr>
          </a:solidFill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99E23-85C8-40B9-8BED-A8C3602947E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00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alphaModFix amt="36000"/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  <a:alpha val="65000"/>
            </a:schemeClr>
          </a:solidFill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B7A8-433B-4CF8-9BE5-65CC990851B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08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5">
              <a:lumMod val="40000"/>
              <a:lumOff val="60000"/>
              <a:alpha val="44000"/>
            </a:schemeClr>
          </a:soli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Cliquez pour modifier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5">
              <a:lumMod val="20000"/>
              <a:lumOff val="80000"/>
              <a:alpha val="58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374F-EF25-41A1-874D-A058BC9E8E1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44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gradFill>
          <a:gsLst>
            <a:gs pos="0">
              <a:srgbClr val="8488C4">
                <a:alpha val="54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477BE-8832-47A2-9433-387F640CAE6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70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gradFill>
          <a:gsLst>
            <a:gs pos="0">
              <a:srgbClr val="8488C4">
                <a:alpha val="54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D189-0238-486D-A998-4428824C72F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40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BA97-1C7F-4B6C-A2F1-CF815707FBA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148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3BB1-63FB-4BC0-9B08-39C0768171E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0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D527-77BA-48AE-BCF1-EDA6FFE98849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40143876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5372-FAD8-4B5A-8196-914D85874CF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088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BD19-6589-4AB7-8623-0AC3150FA76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776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5B149-E474-45FB-8F9F-2B7311D5092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14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DDBF-071C-4888-B8F4-59CBD9B07C4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86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5">
              <a:lumMod val="40000"/>
              <a:lumOff val="60000"/>
              <a:alpha val="65000"/>
            </a:schemeClr>
          </a:solidFill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30B-C8BE-4C6D-953E-90EBC71A8CA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942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alphaModFix amt="3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  <a:alpha val="65000"/>
            </a:schemeClr>
          </a:solidFill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0793-33BA-4725-A044-CE5E1C662E4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87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5">
              <a:lumMod val="40000"/>
              <a:lumOff val="60000"/>
              <a:alpha val="44000"/>
            </a:schemeClr>
          </a:soli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5">
              <a:lumMod val="20000"/>
              <a:lumOff val="80000"/>
              <a:alpha val="58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F75B-D2E4-4C81-B399-D9DA3B8429D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2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gradFill>
          <a:gsLst>
            <a:gs pos="0">
              <a:srgbClr val="8488C4">
                <a:alpha val="54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488E-E782-462C-9930-723F8A18891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600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gradFill>
          <a:gsLst>
            <a:gs pos="0">
              <a:srgbClr val="8488C4">
                <a:alpha val="54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2E35-524F-4FD3-B993-567A6B60456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724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0A1-B116-45A4-B47C-640AD66217C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DF29D-90B5-4253-A439-93017AB6632B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35757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ADD9-9B15-4FF9-8179-B4E47FE2C1F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411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71BF-A0A9-4EE0-B9DF-9C120030B60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7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DACF4-999C-4CCA-A6D2-F011693F22C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660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DC95-6A8F-40BA-BF9C-C9780CA7B37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461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0A55-59DA-4A7C-A232-01224374588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005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4037-1EFF-4264-AEEF-AF6897BFE822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1E50-8C7A-4BE4-9079-95EB6A516C70}" type="datetime1">
              <a:rPr lang="fr-FR" smtClean="0"/>
              <a:t>19/03/2018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9691-09EA-4383-8B61-A9A2A8F4C12F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B647-C49E-4ED8-ADDA-28DF40472FEF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DC77-CF22-4E84-83EF-F4FCAA652360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fr-FR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44F2EF3-5F67-43FA-8247-BBCC81EF3F34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84256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767348-1975-4060-A4A2-7CF3629416C6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160154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B4A564-85DE-485F-9D40-C1CFEE212DB1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99196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3521726-BCD3-4F6A-B88D-AA961D9B8418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7167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  <p:sldLayoutId id="214748440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F93E561-CA01-4588-A17D-F3420B316744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  <p:extLst>
      <p:ext uri="{BB962C8B-B14F-4D97-AF65-F5344CB8AC3E}">
        <p14:creationId xmlns:p14="http://schemas.microsoft.com/office/powerpoint/2010/main" val="202346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476176F-7F8F-41FB-BE38-D820E82CAAF8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103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  <p:sldLayoutId id="2147484821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6000"/>
            <a:lum/>
          </a:blip>
          <a:srcRect/>
          <a:stretch>
            <a:fillRect t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C6EBB-EA54-4E59-9166-9636FA660BD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6000"/>
            <a:lum/>
          </a:blip>
          <a:srcRect/>
          <a:stretch>
            <a:fillRect t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04B9-BD65-4A67-8E68-803FDC8FCC0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19/03/2018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50F5-0531-4961-8BAF-6A1C238D6DE6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2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05F119-AFC0-4140-AEC8-08981221581E}" type="datetime1">
              <a:rPr lang="fr-FR" smtClean="0"/>
              <a:t>19/03/2018</a:t>
            </a:fld>
            <a:endParaRPr lang="fr-FR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endParaRPr lang="fr-FR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fr-CA" smtClean="0"/>
              <a:pPr algn="r"/>
              <a:t>‹N°›</a:t>
            </a:fld>
            <a:endParaRPr lang="fr-CA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oqueur31.blogspot.fr/2013/08/retour-en-auvergne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atricebdm/19992709839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Catalina_(barque)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s-soissonnais.org/spip.php?rubrique8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francofils.wordpress.com/2012/01/23/mener-sa-barqu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1804" y="2492896"/>
            <a:ext cx="7772400" cy="1470025"/>
          </a:xfrm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fr-CA" sz="2800" dirty="0" smtClean="0">
                <a:solidFill>
                  <a:schemeClr val="accent1">
                    <a:lumMod val="50000"/>
                  </a:schemeClr>
                </a:solidFill>
              </a:rPr>
              <a:t>Des pistes de discernement</a:t>
            </a:r>
            <a:br>
              <a:rPr lang="fr-CA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CA" sz="2800" dirty="0" smtClean="0">
                <a:solidFill>
                  <a:schemeClr val="accent1">
                    <a:lumMod val="50000"/>
                  </a:schemeClr>
                </a:solidFill>
              </a:rPr>
              <a:t>pour exercer un leadership d’espérance</a:t>
            </a:r>
            <a:endParaRPr lang="fr-C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7604" y="836712"/>
            <a:ext cx="6400800" cy="72008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fr-CA" sz="2400" b="1" dirty="0" smtClean="0">
                <a:solidFill>
                  <a:schemeClr val="accent1">
                    <a:lumMod val="50000"/>
                  </a:schemeClr>
                </a:solidFill>
              </a:rPr>
              <a:t>Journée de ressourcement</a:t>
            </a:r>
            <a:endParaRPr lang="fr-C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34853" y="595689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Le </a:t>
            </a:r>
            <a:r>
              <a:rPr lang="en-CA" b="1" dirty="0" err="1" smtClean="0">
                <a:solidFill>
                  <a:schemeClr val="accent1">
                    <a:lumMod val="50000"/>
                  </a:schemeClr>
                </a:solidFill>
              </a:rPr>
              <a:t>jeudi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 22 </a:t>
            </a:r>
            <a:r>
              <a:rPr lang="en-CA" b="1" dirty="0" err="1" smtClean="0">
                <a:solidFill>
                  <a:schemeClr val="accent1">
                    <a:lumMod val="50000"/>
                  </a:schemeClr>
                </a:solidFill>
              </a:rPr>
              <a:t>février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 2018</a:t>
            </a:r>
            <a:endParaRPr lang="fr-C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3608" y="501317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Avec </a:t>
            </a:r>
            <a:r>
              <a:rPr lang="fr-CA" b="1" dirty="0">
                <a:solidFill>
                  <a:schemeClr val="accent1">
                    <a:lumMod val="50000"/>
                  </a:schemeClr>
                </a:solidFill>
              </a:rPr>
              <a:t>Madame Sophie Tremblay, docteure en théologie </a:t>
            </a:r>
            <a:r>
              <a:rPr lang="fr-CA" b="1" dirty="0" smtClean="0">
                <a:solidFill>
                  <a:schemeClr val="accent1">
                    <a:lumMod val="50000"/>
                  </a:schemeClr>
                </a:solidFill>
              </a:rPr>
              <a:t>et</a:t>
            </a:r>
            <a:br>
              <a:rPr lang="fr-CA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CA" b="1" dirty="0" smtClean="0">
                <a:solidFill>
                  <a:schemeClr val="accent1">
                    <a:lumMod val="50000"/>
                  </a:schemeClr>
                </a:solidFill>
              </a:rPr>
              <a:t>professeure </a:t>
            </a:r>
            <a:r>
              <a:rPr lang="fr-CA" b="1" dirty="0">
                <a:solidFill>
                  <a:schemeClr val="accent1">
                    <a:lumMod val="50000"/>
                  </a:schemeClr>
                </a:solidFill>
              </a:rPr>
              <a:t>de l’Institut de pastorale des Dominicains à Montréal</a:t>
            </a:r>
          </a:p>
        </p:txBody>
      </p:sp>
    </p:spTree>
    <p:extLst>
      <p:ext uri="{BB962C8B-B14F-4D97-AF65-F5344CB8AC3E}">
        <p14:creationId xmlns:p14="http://schemas.microsoft.com/office/powerpoint/2010/main" val="92107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548680"/>
            <a:ext cx="820891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Envoie des couples qui avec toi feront du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neuf</a:t>
            </a:r>
            <a:b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là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où le monde est usé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Que par eux, la création chante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quotidiennement</a:t>
            </a:r>
            <a:b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la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certitude de ta présence.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Et que la vie de ces hommes et de ces femmes,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Que leur service dans l’immense mission de l’Église,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Soient pour nous des signes d’espérance en la venue du Royaume de justice, de paix et d’amour promis par Jésus, ton Fils.</a:t>
            </a:r>
          </a:p>
          <a:p>
            <a:pPr algn="ctr"/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Amen.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2391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652120" y="836712"/>
            <a:ext cx="2849765" cy="74728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fr-CA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Chantons</a:t>
            </a:r>
            <a:endParaRPr lang="fr-CA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3013" y="2996952"/>
            <a:ext cx="78488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AYEZ DU CŒUR LES UNS POUR LES </a:t>
            </a:r>
            <a:r>
              <a:rPr lang="fr-CA" sz="32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AUTRES</a:t>
            </a:r>
          </a:p>
          <a:p>
            <a:pPr algn="ctr"/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b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fr-CA" sz="2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paroles et musique de Guy </a:t>
            </a:r>
            <a:r>
              <a:rPr lang="fr-CA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Lebe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29743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251520" y="980728"/>
            <a:ext cx="8712967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Avant d’entrer dans sa passion, le Christ a ceint le tablier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Et tout puissant dans son amour, de ses disciples il a lavé les pieds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Il fit avec tant de passion ce geste pour nous enseigner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Que pour le suivre, à notre tour, nous devons aussi nous laver les pieds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Les uns aux autres </a:t>
            </a:r>
            <a:r>
              <a:rPr kumimoji="0" lang="fr-C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</a:rPr>
              <a:t>(Jean 13,14) </a:t>
            </a:r>
            <a:endParaRPr kumimoji="0" lang="fr-CA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03648" y="4978623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Ayez du cœur les uns pour les autres Et faites-le en mémoire de lui</a:t>
            </a:r>
          </a:p>
        </p:txBody>
      </p:sp>
    </p:spTree>
    <p:extLst>
      <p:ext uri="{BB962C8B-B14F-4D97-AF65-F5344CB8AC3E}">
        <p14:creationId xmlns:p14="http://schemas.microsoft.com/office/powerpoint/2010/main" val="341571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00664" y="476672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Voici le commandement, l’héritage du Seigneur : « Comme je vous ai aimés, aimez-vous les uns les autres, les uns les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autres » 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fr-CA" sz="24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Jn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13,34)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27684" y="2276872"/>
            <a:ext cx="6156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Ayez du cœur les uns pour les autres Et faites-le en mémoire de lui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47688" y="3573016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Rivalisez entre vous dans l'estime réciproque Pour que l'amour fraternel vous relie les uns aux autres, les uns aux autres 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fr-CA" sz="24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Rm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12,10)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77758" y="5445224"/>
            <a:ext cx="6156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Ayez du cœur les uns pour les autres Et faites-le en mémoire de lui</a:t>
            </a:r>
          </a:p>
        </p:txBody>
      </p:sp>
    </p:spTree>
    <p:extLst>
      <p:ext uri="{BB962C8B-B14F-4D97-AF65-F5344CB8AC3E}">
        <p14:creationId xmlns:p14="http://schemas.microsoft.com/office/powerpoint/2010/main" val="357112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07356" y="112474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Pardonnez-vous comme Dieu vous pardonne dans le Christ Ayez du cœur, soyez bons pour les uns et pour les autres, et pour les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autres</a:t>
            </a:r>
          </a:p>
          <a:p>
            <a:r>
              <a:rPr lang="fr-CA" sz="24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       (Ep </a:t>
            </a:r>
            <a:r>
              <a:rPr lang="fr-CA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4,32)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5562" y="3645024"/>
            <a:ext cx="5900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Ayez du cœur les uns pour les autres Et faites-le en mémoire de lui</a:t>
            </a:r>
          </a:p>
        </p:txBody>
      </p:sp>
    </p:spTree>
    <p:extLst>
      <p:ext uri="{BB962C8B-B14F-4D97-AF65-F5344CB8AC3E}">
        <p14:creationId xmlns:p14="http://schemas.microsoft.com/office/powerpoint/2010/main" val="425969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783093" y="1052736"/>
            <a:ext cx="7577814" cy="1791841"/>
          </a:xfrm>
        </p:spPr>
        <p:txBody>
          <a:bodyPr>
            <a:noAutofit/>
          </a:bodyPr>
          <a:lstStyle/>
          <a:p>
            <a:pPr algn="ctr"/>
            <a:r>
              <a:rPr lang="fr-CA" sz="44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 pistes de discernement </a:t>
            </a:r>
            <a:br>
              <a:rPr lang="fr-CA" sz="44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4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pour exercer	 </a:t>
            </a:r>
            <a:br>
              <a:rPr lang="fr-CA" sz="44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A" sz="44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 leadership d’espérance</a:t>
            </a:r>
            <a:endParaRPr lang="fr-CA" sz="44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1170432" y="5273478"/>
            <a:ext cx="6803136" cy="502920"/>
          </a:xfrm>
        </p:spPr>
        <p:txBody>
          <a:bodyPr>
            <a:noAutofit/>
          </a:bodyPr>
          <a:lstStyle/>
          <a:p>
            <a:pPr algn="ctr"/>
            <a:r>
              <a:rPr lang="fr-CA" sz="1800" b="1" i="1" dirty="0">
                <a:solidFill>
                  <a:schemeClr val="tx1"/>
                </a:solidFill>
              </a:rPr>
              <a:t>Une  présentation de Sophie Tremblay</a:t>
            </a:r>
          </a:p>
          <a:p>
            <a:pPr algn="ctr"/>
            <a:r>
              <a:rPr lang="fr-CA" sz="1800" b="1" i="1" dirty="0">
                <a:solidFill>
                  <a:schemeClr val="tx1"/>
                </a:solidFill>
              </a:rPr>
              <a:t>Institut de pastorale des Dominicains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64F5C3-9148-4C46-9C41-E468BD7B86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1. Mission et ESpérance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642F0A-46F4-4C70-AE7F-9FEC6D81C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E44D533-BA5E-48F6-80B6-7CE4D1F4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La mission n’est possible </a:t>
            </a:r>
            <a:br>
              <a:rPr lang="fr-CA" dirty="0">
                <a:solidFill>
                  <a:schemeClr val="tx1"/>
                </a:solidFill>
              </a:rPr>
            </a:br>
            <a:r>
              <a:rPr lang="fr-CA" dirty="0">
                <a:solidFill>
                  <a:schemeClr val="tx1"/>
                </a:solidFill>
              </a:rPr>
              <a:t>qu’ancrée dans l’espérance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="" xmlns:a16="http://schemas.microsoft.com/office/drawing/2014/main" id="{81BD3525-6772-451F-ACC2-52F579CE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942523"/>
          </a:xfrm>
          <a:blipFill dpi="0" rotWithShape="1">
            <a:blip r:embed="rId3" cstate="print">
              <a:alphaModFix amt="5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/>
            <a:stretch>
              <a:fillRect b="-8020"/>
            </a:stretch>
          </a:blipFill>
          <a:effectLst>
            <a:softEdge rad="63500"/>
          </a:effectLst>
        </p:spPr>
        <p:txBody>
          <a:bodyPr/>
          <a:lstStyle/>
          <a:p>
            <a:pPr marL="0" indent="0">
              <a:buNone/>
            </a:pPr>
            <a:r>
              <a:rPr lang="fr-CA" sz="2800" dirty="0">
                <a:solidFill>
                  <a:schemeClr val="accent1">
                    <a:lumMod val="50000"/>
                  </a:schemeClr>
                </a:solidFill>
              </a:rPr>
              <a:t>« Le Seigneur dit :</a:t>
            </a:r>
          </a:p>
          <a:p>
            <a:pPr marL="0" indent="0">
              <a:buNone/>
            </a:pPr>
            <a:r>
              <a:rPr lang="fr-CA" sz="2800" dirty="0">
                <a:solidFill>
                  <a:schemeClr val="accent1">
                    <a:lumMod val="50000"/>
                  </a:schemeClr>
                </a:solidFill>
              </a:rPr>
              <a:t>Ne faites plus mémoire des événements passés, ne songez plus aux choses d’autrefois.  Voici que je fais une chose nouvelle : elle germe déjà, ne la voyez-vous pas ? Oui, je vais faire passer un chemin dans le désert, des fleuves dans les lieux arides. »</a:t>
            </a:r>
          </a:p>
          <a:p>
            <a:pPr marL="0" indent="0" algn="r">
              <a:buNone/>
            </a:pPr>
            <a:r>
              <a:rPr lang="fr-CA" dirty="0" err="1">
                <a:solidFill>
                  <a:schemeClr val="accent1">
                    <a:lumMod val="50000"/>
                  </a:schemeClr>
                </a:solidFill>
              </a:rPr>
              <a:t>Isaie</a:t>
            </a:r>
            <a:r>
              <a:rPr lang="fr-CA" dirty="0">
                <a:solidFill>
                  <a:schemeClr val="accent1">
                    <a:lumMod val="50000"/>
                  </a:schemeClr>
                </a:solidFill>
              </a:rPr>
              <a:t> 43, 18-19</a:t>
            </a:r>
          </a:p>
        </p:txBody>
      </p:sp>
    </p:spTree>
    <p:extLst>
      <p:ext uri="{BB962C8B-B14F-4D97-AF65-F5344CB8AC3E}">
        <p14:creationId xmlns:p14="http://schemas.microsoft.com/office/powerpoint/2010/main" val="12016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39D045-BB86-4752-BFCC-5A7825705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L'espÉrance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dirty="0" err="1">
                <a:solidFill>
                  <a:schemeClr val="tx1"/>
                </a:solidFill>
              </a:rPr>
              <a:t>principe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d'ouverture</a:t>
            </a:r>
            <a:r>
              <a:rPr lang="en-US" dirty="0">
                <a:solidFill>
                  <a:schemeClr val="tx1"/>
                </a:solidFill>
              </a:rPr>
              <a:t> pour la 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2C22C5-B4CA-4CDB-AB37-1ECF900D4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66950"/>
            <a:ext cx="7989888" cy="3990046"/>
          </a:xfrm>
        </p:spPr>
        <p:txBody>
          <a:bodyPr>
            <a:normAutofit/>
          </a:bodyPr>
          <a:lstStyle/>
          <a:p>
            <a:pPr marL="305435" indent="-305435" algn="just"/>
            <a:r>
              <a:rPr lang="en-US" sz="2400" dirty="0"/>
              <a:t>"De </a:t>
            </a:r>
            <a:r>
              <a:rPr lang="en-US" sz="2400" dirty="0" err="1"/>
              <a:t>l'intérieur</a:t>
            </a:r>
            <a:r>
              <a:rPr lang="en-US" sz="2400" dirty="0"/>
              <a:t> du </a:t>
            </a:r>
            <a:r>
              <a:rPr lang="en-US" sz="2400" dirty="0" err="1"/>
              <a:t>christianisme</a:t>
            </a:r>
            <a:r>
              <a:rPr lang="en-US" sz="2400" dirty="0"/>
              <a:t>, le </a:t>
            </a:r>
            <a:r>
              <a:rPr lang="en-US" sz="2400" dirty="0" err="1"/>
              <a:t>contenu</a:t>
            </a:r>
            <a:r>
              <a:rPr lang="en-US" sz="2400" dirty="0"/>
              <a:t> de </a:t>
            </a:r>
            <a:r>
              <a:rPr lang="en-US" sz="2400" dirty="0" err="1"/>
              <a:t>l'espérance</a:t>
            </a:r>
            <a:r>
              <a:rPr lang="en-US" sz="2400" dirty="0"/>
              <a:t> </a:t>
            </a:r>
            <a:r>
              <a:rPr lang="en-US" sz="2400" dirty="0" err="1"/>
              <a:t>commun</a:t>
            </a:r>
            <a:r>
              <a:rPr lang="en-US" sz="2400" dirty="0"/>
              <a:t> à </a:t>
            </a:r>
            <a:r>
              <a:rPr lang="en-US" sz="2400" dirty="0" err="1"/>
              <a:t>toute</a:t>
            </a:r>
            <a:r>
              <a:rPr lang="en-US" sz="2400" dirty="0"/>
              <a:t> </a:t>
            </a:r>
            <a:r>
              <a:rPr lang="en-US" sz="2400" dirty="0" err="1"/>
              <a:t>personne</a:t>
            </a:r>
            <a:r>
              <a:rPr lang="en-US" sz="2400" dirty="0"/>
              <a:t>, </a:t>
            </a:r>
            <a:r>
              <a:rPr lang="en-US" sz="2400" dirty="0" err="1"/>
              <a:t>connu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latent,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révélé</a:t>
            </a:r>
            <a:r>
              <a:rPr lang="en-US" sz="2400" dirty="0"/>
              <a:t> par </a:t>
            </a:r>
            <a:r>
              <a:rPr lang="en-US" sz="2400" dirty="0" err="1"/>
              <a:t>l'incarnation</a:t>
            </a:r>
            <a:r>
              <a:rPr lang="en-US" sz="2400" dirty="0"/>
              <a:t>, la mort et la </a:t>
            </a:r>
            <a:r>
              <a:rPr lang="en-US" sz="2400" dirty="0" err="1"/>
              <a:t>résurrection</a:t>
            </a:r>
            <a:r>
              <a:rPr lang="en-US" sz="2400" dirty="0"/>
              <a:t> du Christ. Le Christ </a:t>
            </a:r>
            <a:r>
              <a:rPr lang="en-US" sz="2400" dirty="0" err="1"/>
              <a:t>est</a:t>
            </a:r>
            <a:r>
              <a:rPr lang="en-US" sz="2400" dirty="0"/>
              <a:t> le </a:t>
            </a:r>
            <a:r>
              <a:rPr lang="en-US" sz="2400" dirty="0" err="1"/>
              <a:t>principe</a:t>
            </a:r>
            <a:r>
              <a:rPr lang="en-US" sz="2400" dirty="0"/>
              <a:t> </a:t>
            </a:r>
            <a:r>
              <a:rPr lang="en-US" sz="2400" dirty="0" err="1"/>
              <a:t>d'espérance</a:t>
            </a:r>
            <a:r>
              <a:rPr lang="en-US" sz="2400" dirty="0"/>
              <a:t> qui conduit </a:t>
            </a:r>
            <a:r>
              <a:rPr lang="en-US" sz="2400" dirty="0" err="1"/>
              <a:t>toute</a:t>
            </a:r>
            <a:r>
              <a:rPr lang="en-US" sz="2400" dirty="0"/>
              <a:t> vie, qui </a:t>
            </a:r>
            <a:r>
              <a:rPr lang="en-US" sz="2400" dirty="0" err="1"/>
              <a:t>lui</a:t>
            </a:r>
            <a:r>
              <a:rPr lang="en-US" sz="2400" dirty="0"/>
              <a:t> </a:t>
            </a:r>
            <a:r>
              <a:rPr lang="en-US" sz="2400" dirty="0" err="1"/>
              <a:t>ouvre</a:t>
            </a:r>
            <a:r>
              <a:rPr lang="en-US" sz="2400" dirty="0"/>
              <a:t> un </a:t>
            </a:r>
            <a:r>
              <a:rPr lang="en-US" sz="2400" dirty="0" err="1"/>
              <a:t>avenir</a:t>
            </a:r>
            <a:r>
              <a:rPr lang="en-US" sz="2400" dirty="0"/>
              <a:t>, </a:t>
            </a:r>
            <a:r>
              <a:rPr lang="en-US" sz="2400" dirty="0" err="1"/>
              <a:t>dans</a:t>
            </a:r>
            <a:r>
              <a:rPr lang="en-US" sz="2400" dirty="0"/>
              <a:t> la </a:t>
            </a:r>
            <a:r>
              <a:rPr lang="en-US" sz="2400" dirty="0" err="1"/>
              <a:t>mesure</a:t>
            </a:r>
            <a:r>
              <a:rPr lang="en-US" sz="2400" dirty="0"/>
              <a:t> </a:t>
            </a:r>
            <a:r>
              <a:rPr lang="en-US" sz="2400" dirty="0" err="1"/>
              <a:t>où</a:t>
            </a:r>
            <a:r>
              <a:rPr lang="en-US" sz="2400" dirty="0"/>
              <a:t> </a:t>
            </a:r>
            <a:r>
              <a:rPr lang="en-US" sz="2400" dirty="0" err="1"/>
              <a:t>l'on</a:t>
            </a:r>
            <a:r>
              <a:rPr lang="en-US" sz="2400" dirty="0"/>
              <a:t> pose </a:t>
            </a:r>
            <a:r>
              <a:rPr lang="en-US" sz="2400" dirty="0" err="1"/>
              <a:t>l'acte</a:t>
            </a:r>
            <a:r>
              <a:rPr lang="en-US" sz="2400" dirty="0"/>
              <a:t> de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selon</a:t>
            </a:r>
            <a:r>
              <a:rPr lang="en-US" sz="2400" dirty="0"/>
              <a:t> </a:t>
            </a:r>
            <a:r>
              <a:rPr lang="en-US" sz="2400" dirty="0" err="1"/>
              <a:t>lequel</a:t>
            </a:r>
            <a:r>
              <a:rPr lang="en-US" sz="2400" dirty="0"/>
              <a:t> "par </a:t>
            </a:r>
            <a:r>
              <a:rPr lang="en-US" sz="2400" dirty="0" err="1"/>
              <a:t>lui</a:t>
            </a:r>
            <a:r>
              <a:rPr lang="en-US" sz="2400" dirty="0"/>
              <a:t> tout a </a:t>
            </a:r>
            <a:r>
              <a:rPr lang="en-US" sz="2400" dirty="0" err="1"/>
              <a:t>été</a:t>
            </a:r>
            <a:r>
              <a:rPr lang="en-US" sz="2400" dirty="0"/>
              <a:t> fait" et tout en </a:t>
            </a:r>
            <a:r>
              <a:rPr lang="en-US" sz="2400" dirty="0" err="1"/>
              <a:t>lui</a:t>
            </a:r>
            <a:r>
              <a:rPr lang="en-US" sz="2400" dirty="0"/>
              <a:t> sera </a:t>
            </a:r>
            <a:r>
              <a:rPr lang="en-US" sz="2400" dirty="0" err="1"/>
              <a:t>récapitulé</a:t>
            </a:r>
            <a:r>
              <a:rPr lang="en-US" sz="2400" dirty="0"/>
              <a:t>. La mission </a:t>
            </a:r>
            <a:r>
              <a:rPr lang="en-US" sz="2400" dirty="0" err="1"/>
              <a:t>consiste</a:t>
            </a:r>
            <a:r>
              <a:rPr lang="en-US" sz="2400" dirty="0"/>
              <a:t> </a:t>
            </a:r>
            <a:r>
              <a:rPr lang="en-US" sz="2400" dirty="0" err="1"/>
              <a:t>alors</a:t>
            </a:r>
            <a:r>
              <a:rPr lang="en-US" sz="2400" dirty="0"/>
              <a:t> à </a:t>
            </a:r>
            <a:r>
              <a:rPr lang="en-US" sz="2400" dirty="0" err="1"/>
              <a:t>éveiller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vie à la reconnaissance de son </a:t>
            </a:r>
            <a:r>
              <a:rPr lang="en-US" sz="2400" dirty="0" err="1"/>
              <a:t>principe</a:t>
            </a:r>
            <a:r>
              <a:rPr lang="en-US" sz="2400" dirty="0"/>
              <a:t>, </a:t>
            </a:r>
            <a:r>
              <a:rPr lang="en-US" sz="2400" dirty="0" err="1"/>
              <a:t>divin</a:t>
            </a:r>
            <a:r>
              <a:rPr lang="en-US" sz="2400" dirty="0"/>
              <a:t>, et à son orientation </a:t>
            </a:r>
            <a:r>
              <a:rPr lang="en-US" sz="2400" dirty="0" err="1"/>
              <a:t>fondamentale</a:t>
            </a:r>
            <a:r>
              <a:rPr lang="en-US" sz="2400" dirty="0"/>
              <a:t>, la vie en Dieu, </a:t>
            </a:r>
            <a:r>
              <a:rPr lang="en-US" sz="2400" dirty="0" err="1"/>
              <a:t>normée</a:t>
            </a:r>
            <a:r>
              <a:rPr lang="en-US" sz="2400" dirty="0"/>
              <a:t> par la </a:t>
            </a:r>
            <a:r>
              <a:rPr lang="en-US" sz="2400" dirty="0" err="1"/>
              <a:t>charité</a:t>
            </a:r>
            <a:r>
              <a:rPr lang="en-US" sz="2400" dirty="0"/>
              <a:t>."</a:t>
            </a:r>
            <a:endParaRPr lang="en-US" dirty="0"/>
          </a:p>
          <a:p>
            <a:pPr marL="305435" indent="-305435" algn="r">
              <a:buNone/>
            </a:pPr>
            <a:r>
              <a:rPr lang="en-US" dirty="0"/>
              <a:t>Marie-Hélène Robert, "</a:t>
            </a:r>
            <a:r>
              <a:rPr lang="en-US" dirty="0" err="1"/>
              <a:t>L'avenir</a:t>
            </a:r>
            <a:r>
              <a:rPr lang="en-US" dirty="0"/>
              <a:t> de la mission </a:t>
            </a:r>
            <a:r>
              <a:rPr lang="en-US" dirty="0" err="1"/>
              <a:t>dans</a:t>
            </a:r>
            <a:r>
              <a:rPr lang="en-US" dirty="0"/>
              <a:t> le </a:t>
            </a:r>
            <a:r>
              <a:rPr lang="en-US" dirty="0" err="1"/>
              <a:t>prisme</a:t>
            </a:r>
            <a:r>
              <a:rPr lang="en-US" dirty="0"/>
              <a:t> de </a:t>
            </a:r>
            <a:r>
              <a:rPr lang="en-US" dirty="0" err="1"/>
              <a:t>l'espérance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9352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67996C-CAB3-4B8D-A777-0328345C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 </a:t>
            </a:r>
            <a:r>
              <a:rPr lang="en-US" dirty="0">
                <a:solidFill>
                  <a:schemeClr val="tx1"/>
                </a:solidFill>
              </a:rPr>
              <a:t>mission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74DE8FD-ED1C-49B4-8EBC-8A06514B1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2" y="3933056"/>
            <a:ext cx="3899527" cy="2652319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"</a:t>
            </a:r>
            <a:r>
              <a:rPr lang="en-US" dirty="0" err="1"/>
              <a:t>L'espérance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 </a:t>
            </a:r>
            <a:r>
              <a:rPr lang="en-US" dirty="0" err="1"/>
              <a:t>prendre</a:t>
            </a:r>
            <a:r>
              <a:rPr lang="en-US" dirty="0"/>
              <a:t> </a:t>
            </a:r>
            <a:r>
              <a:rPr lang="en-US" dirty="0" err="1"/>
              <a:t>appui</a:t>
            </a:r>
            <a:r>
              <a:rPr lang="en-US" dirty="0"/>
              <a:t> sur le fait que tout </a:t>
            </a:r>
            <a:r>
              <a:rPr lang="en-US" dirty="0" err="1"/>
              <a:t>ce</a:t>
            </a:r>
            <a:r>
              <a:rPr lang="en-US" dirty="0"/>
              <a:t> qui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vécu</a:t>
            </a:r>
            <a:r>
              <a:rPr lang="en-US" dirty="0"/>
              <a:t> de bon, de beau et de </a:t>
            </a:r>
            <a:r>
              <a:rPr lang="en-US" dirty="0" err="1"/>
              <a:t>vrai</a:t>
            </a:r>
            <a:r>
              <a:rPr lang="en-US" dirty="0"/>
              <a:t>,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diverses</a:t>
            </a:r>
            <a:r>
              <a:rPr lang="en-US" dirty="0"/>
              <a:t> cultures et religions, </a:t>
            </a:r>
            <a:r>
              <a:rPr lang="en-US" dirty="0" err="1"/>
              <a:t>participe</a:t>
            </a:r>
            <a:r>
              <a:rPr lang="en-US" dirty="0"/>
              <a:t> à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principe</a:t>
            </a:r>
            <a:r>
              <a:rPr lang="en-US" dirty="0"/>
              <a:t> et à </a:t>
            </a:r>
            <a:r>
              <a:rPr lang="en-US" dirty="0" err="1"/>
              <a:t>cette</a:t>
            </a:r>
            <a:r>
              <a:rPr lang="en-US" dirty="0"/>
              <a:t> fin, de </a:t>
            </a:r>
            <a:r>
              <a:rPr lang="en-US" dirty="0" err="1"/>
              <a:t>manière</a:t>
            </a:r>
            <a:r>
              <a:rPr lang="en-US" dirty="0"/>
              <a:t> à </a:t>
            </a:r>
            <a:r>
              <a:rPr lang="en-US" dirty="0" err="1"/>
              <a:t>manifester</a:t>
            </a:r>
            <a:r>
              <a:rPr lang="en-US" dirty="0"/>
              <a:t> </a:t>
            </a:r>
            <a:r>
              <a:rPr lang="en-US" dirty="0" err="1"/>
              <a:t>combien</a:t>
            </a:r>
            <a:r>
              <a:rPr lang="en-US" dirty="0"/>
              <a:t> la </a:t>
            </a:r>
            <a:r>
              <a:rPr lang="en-US" dirty="0" err="1"/>
              <a:t>création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ordonnée</a:t>
            </a:r>
            <a:r>
              <a:rPr lang="en-US" dirty="0"/>
              <a:t> au </a:t>
            </a:r>
            <a:r>
              <a:rPr lang="en-US" dirty="0" err="1"/>
              <a:t>dynamisme</a:t>
            </a:r>
            <a:r>
              <a:rPr lang="en-US" dirty="0"/>
              <a:t> </a:t>
            </a:r>
            <a:r>
              <a:rPr lang="en-US" dirty="0" err="1"/>
              <a:t>même</a:t>
            </a:r>
            <a:r>
              <a:rPr lang="en-US" dirty="0"/>
              <a:t> de </a:t>
            </a:r>
            <a:r>
              <a:rPr lang="en-US" dirty="0" err="1"/>
              <a:t>Dieu</a:t>
            </a:r>
            <a:r>
              <a:rPr lang="en-US" dirty="0" smtClean="0"/>
              <a:t>.“ </a:t>
            </a:r>
            <a:r>
              <a:rPr lang="en-US" sz="1400" i="1" dirty="0" smtClean="0"/>
              <a:t>M.H. Robert</a:t>
            </a:r>
            <a:endParaRPr lang="en-US" sz="1400" i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CC586A00-3939-44E4-A9A1-9FE31DB8B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933056"/>
            <a:ext cx="3907662" cy="2408911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"Tout </a:t>
            </a:r>
            <a:r>
              <a:rPr lang="en-US" dirty="0" err="1"/>
              <a:t>ce</a:t>
            </a:r>
            <a:r>
              <a:rPr lang="en-US" dirty="0"/>
              <a:t> qui </a:t>
            </a:r>
            <a:r>
              <a:rPr lang="en-US" dirty="0" err="1"/>
              <a:t>s'oppose</a:t>
            </a:r>
            <a:r>
              <a:rPr lang="en-US" dirty="0"/>
              <a:t> à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principe</a:t>
            </a:r>
            <a:r>
              <a:rPr lang="en-US" dirty="0"/>
              <a:t> et à </a:t>
            </a:r>
            <a:r>
              <a:rPr lang="en-US" dirty="0" err="1"/>
              <a:t>cette</a:t>
            </a:r>
            <a:r>
              <a:rPr lang="en-US" dirty="0"/>
              <a:t> fin </a:t>
            </a:r>
            <a:r>
              <a:rPr lang="en-US" dirty="0" err="1"/>
              <a:t>s'oppose</a:t>
            </a:r>
            <a:r>
              <a:rPr lang="en-US" dirty="0"/>
              <a:t> à </a:t>
            </a:r>
            <a:r>
              <a:rPr lang="en-US" dirty="0" err="1"/>
              <a:t>l'espérance</a:t>
            </a:r>
            <a:r>
              <a:rPr lang="en-US" dirty="0"/>
              <a:t>: </a:t>
            </a:r>
            <a:r>
              <a:rPr lang="en-US" dirty="0" err="1"/>
              <a:t>nier</a:t>
            </a:r>
            <a:r>
              <a:rPr lang="en-US" dirty="0"/>
              <a:t> la vie, la </a:t>
            </a:r>
            <a:r>
              <a:rPr lang="en-US" dirty="0" err="1"/>
              <a:t>liberté</a:t>
            </a:r>
            <a:r>
              <a:rPr lang="en-US" dirty="0"/>
              <a:t>, le respect de la </a:t>
            </a:r>
            <a:r>
              <a:rPr lang="en-US" dirty="0" err="1"/>
              <a:t>création</a:t>
            </a:r>
            <a:r>
              <a:rPr lang="en-US" dirty="0"/>
              <a:t>, la richesse </a:t>
            </a:r>
            <a:r>
              <a:rPr lang="en-US" dirty="0" err="1"/>
              <a:t>propre</a:t>
            </a:r>
            <a:r>
              <a:rPr lang="en-US" dirty="0"/>
              <a:t> à </a:t>
            </a:r>
            <a:r>
              <a:rPr lang="en-US" dirty="0" err="1"/>
              <a:t>chaque</a:t>
            </a:r>
            <a:r>
              <a:rPr lang="en-US" dirty="0"/>
              <a:t> </a:t>
            </a:r>
            <a:r>
              <a:rPr lang="en-US" dirty="0" err="1"/>
              <a:t>contexte</a:t>
            </a:r>
            <a:r>
              <a:rPr lang="en-US" dirty="0"/>
              <a:t> </a:t>
            </a:r>
            <a:r>
              <a:rPr lang="en-US" dirty="0" err="1"/>
              <a:t>empêche</a:t>
            </a:r>
            <a:r>
              <a:rPr lang="en-US" dirty="0"/>
              <a:t> </a:t>
            </a:r>
            <a:r>
              <a:rPr lang="en-US" dirty="0" err="1"/>
              <a:t>toute</a:t>
            </a:r>
            <a:r>
              <a:rPr lang="en-US" dirty="0"/>
              <a:t> perspective de </a:t>
            </a:r>
            <a:r>
              <a:rPr lang="en-US" dirty="0" err="1"/>
              <a:t>devenir</a:t>
            </a:r>
            <a:r>
              <a:rPr lang="en-US" dirty="0" smtClean="0"/>
              <a:t>.“</a:t>
            </a:r>
          </a:p>
          <a:p>
            <a:pPr marL="0" indent="0" algn="r">
              <a:buNone/>
            </a:pPr>
            <a:r>
              <a:rPr lang="en-US" sz="1400" i="1" dirty="0" smtClean="0"/>
              <a:t>M.H. Robert</a:t>
            </a:r>
            <a:endParaRPr lang="en-US" sz="1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403648" y="2060848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dirty="0" smtClean="0"/>
              <a:t>« Le monde est habité, pétri de parole, d’engagements et de promesses.  Celles de Dieu, d’abord, bien entendu. Mais ayant appris à l’écouter, son oreille s’est exercée à entendre parler là où il risquerait de ne voir qu’alignement d’objets froids. Réciproquement, le croyant reçoit par le monde, </a:t>
            </a:r>
            <a:r>
              <a:rPr lang="fr-CA" b="1" u="sng" dirty="0" smtClean="0">
                <a:solidFill>
                  <a:schemeClr val="accent5">
                    <a:lumMod val="75000"/>
                  </a:schemeClr>
                </a:solidFill>
              </a:rPr>
              <a:t>le don et les appels de Dieu</a:t>
            </a:r>
            <a:r>
              <a:rPr lang="fr-CA" dirty="0" smtClean="0"/>
              <a:t>. » </a:t>
            </a:r>
            <a:r>
              <a:rPr lang="fr-CA" sz="1400" i="1" dirty="0" smtClean="0"/>
              <a:t>E. </a:t>
            </a:r>
            <a:r>
              <a:rPr lang="fr-CA" sz="1400" i="1" dirty="0" err="1" smtClean="0"/>
              <a:t>Grieu</a:t>
            </a:r>
            <a:endParaRPr lang="fr-CA" sz="1400" i="1" dirty="0"/>
          </a:p>
        </p:txBody>
      </p:sp>
      <p:sp>
        <p:nvSpPr>
          <p:cNvPr id="6" name="Flèche droite 5"/>
          <p:cNvSpPr/>
          <p:nvPr/>
        </p:nvSpPr>
        <p:spPr>
          <a:xfrm rot="2398141">
            <a:off x="5201252" y="3654162"/>
            <a:ext cx="877277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 rot="8381609">
            <a:off x="3191906" y="3634912"/>
            <a:ext cx="814497" cy="4846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139952" y="1124744"/>
            <a:ext cx="4464496" cy="230425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fr-CA" sz="4400" dirty="0" smtClean="0">
                <a:solidFill>
                  <a:srgbClr val="002060"/>
                </a:solidFill>
              </a:rPr>
              <a:t>Un temps</a:t>
            </a:r>
            <a:br>
              <a:rPr lang="fr-CA" sz="4400" dirty="0" smtClean="0">
                <a:solidFill>
                  <a:srgbClr val="002060"/>
                </a:solidFill>
              </a:rPr>
            </a:br>
            <a:r>
              <a:rPr lang="fr-CA" sz="4400" dirty="0" smtClean="0">
                <a:solidFill>
                  <a:srgbClr val="002060"/>
                </a:solidFill>
              </a:rPr>
              <a:t>pour la</a:t>
            </a:r>
            <a:br>
              <a:rPr lang="fr-CA" sz="4400" dirty="0" smtClean="0">
                <a:solidFill>
                  <a:srgbClr val="002060"/>
                </a:solidFill>
              </a:rPr>
            </a:br>
            <a:r>
              <a:rPr lang="fr-CA" sz="4400" dirty="0" smtClean="0">
                <a:solidFill>
                  <a:srgbClr val="002060"/>
                </a:solidFill>
              </a:rPr>
              <a:t>Parole</a:t>
            </a:r>
            <a:endParaRPr lang="fr-CA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54BB2C-16AF-4CDE-8112-17655218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 leadership </a:t>
            </a:r>
            <a:r>
              <a:rPr lang="en-US" dirty="0" err="1">
                <a:solidFill>
                  <a:schemeClr val="tx1"/>
                </a:solidFill>
              </a:rPr>
              <a:t>d'espérance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="" xmlns:a16="http://schemas.microsoft.com/office/drawing/2014/main" id="{5E253FCF-1A24-47B4-AE17-FC47764605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296528"/>
              </p:ext>
            </p:extLst>
          </p:nvPr>
        </p:nvGraphicFramePr>
        <p:xfrm>
          <a:off x="395536" y="2060848"/>
          <a:ext cx="8424935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7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F1B474-5C0B-47E7-8301-9FBCA340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Pour exercer un leadership </a:t>
            </a:r>
            <a:r>
              <a:rPr lang="en-US" dirty="0" err="1">
                <a:solidFill>
                  <a:schemeClr val="tx1"/>
                </a:solidFill>
              </a:rPr>
              <a:t>d'espérance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ECA5BD8-3AD3-40E7-B24E-903B7D96E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175" y="2227263"/>
            <a:ext cx="3809760" cy="576262"/>
          </a:xfrm>
        </p:spPr>
        <p:txBody>
          <a:bodyPr/>
          <a:lstStyle/>
          <a:p>
            <a:pPr algn="ctr"/>
            <a:r>
              <a:rPr lang="fr-CA" b="1" cap="all" dirty="0"/>
              <a:t>ASPIRATIONS ET APPELS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4063FD-55F7-49AA-A1DF-B6A415EF7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175" y="3009900"/>
            <a:ext cx="3899527" cy="2934999"/>
          </a:xfrm>
        </p:spPr>
        <p:txBody>
          <a:bodyPr>
            <a:normAutofit/>
          </a:bodyPr>
          <a:lstStyle/>
          <a:p>
            <a:pPr marL="0" indent="0"/>
            <a:r>
              <a:rPr lang="fr-CA" dirty="0"/>
              <a:t> Devenir de plus en plus sensible à l'invitation de Dieu qui résonne en soi comme un élan vers la Vie en plénitude</a:t>
            </a:r>
            <a:endParaRPr lang="en-US" dirty="0"/>
          </a:p>
          <a:p>
            <a:pPr marL="0" indent="0"/>
            <a:endParaRPr lang="fr-CA" dirty="0"/>
          </a:p>
          <a:p>
            <a:pPr marL="0" indent="0"/>
            <a:r>
              <a:rPr lang="fr-CA" dirty="0"/>
              <a:t> Percevoir la société comme un "tissu d'appels" où résonne l'invitation de Dieu</a:t>
            </a:r>
            <a:endParaRPr lang="en-US" dirty="0"/>
          </a:p>
          <a:p>
            <a:pPr marL="305435" indent="-305435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70B1C5E-1A04-4ACD-A93B-1B1A064AF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5825" y="2227263"/>
            <a:ext cx="3601635" cy="576262"/>
          </a:xfrm>
        </p:spPr>
        <p:txBody>
          <a:bodyPr/>
          <a:lstStyle/>
          <a:p>
            <a:pPr algn="ctr"/>
            <a:r>
              <a:rPr lang="en-US" b="1" dirty="0"/>
              <a:t>ENGAGEMENT ET AGIR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B5B1DC-4790-4598-AD12-50D7D0FA3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8675" y="2673350"/>
            <a:ext cx="3907662" cy="2934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rgbClr val="3D3D3D"/>
              </a:solidFill>
            </a:endParaRPr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Devenir de plus en plus un relais dans ce tissu d'appels</a:t>
            </a:r>
            <a:endParaRPr lang="fr-CA" dirty="0">
              <a:solidFill>
                <a:schemeClr val="tx1"/>
              </a:solidFill>
            </a:endParaRPr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Se rendre concrètement présent aux personnes et aux situations </a:t>
            </a:r>
            <a:endParaRPr lang="fr-CA" dirty="0">
              <a:solidFill>
                <a:schemeClr val="tx1"/>
              </a:solidFill>
            </a:endParaRPr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Agir pour célébrer et faire grandir ce qui est beau, bon et vrai </a:t>
            </a:r>
            <a:endParaRPr lang="fr-CA" dirty="0">
              <a:solidFill>
                <a:srgbClr val="000000"/>
              </a:solidFill>
            </a:endParaRPr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Agir pour lutter contre ce qui détruit le beau, le bon et le vrai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F1B474-5C0B-47E7-8301-9FBCA340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Pour exercer un leadership </a:t>
            </a:r>
            <a:r>
              <a:rPr lang="en-US" dirty="0" err="1">
                <a:solidFill>
                  <a:schemeClr val="tx1"/>
                </a:solidFill>
              </a:rPr>
              <a:t>d'espérance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ECA5BD8-3AD3-40E7-B24E-903B7D96E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b="1" cap="all" dirty="0"/>
              <a:t>RELATIONS ET COMMUNION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4063FD-55F7-49AA-A1DF-B6A415EF7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025" y="2925763"/>
            <a:ext cx="3900488" cy="3510381"/>
          </a:xfrm>
        </p:spPr>
        <p:txBody>
          <a:bodyPr>
            <a:normAutofit fontScale="92500" lnSpcReduction="10000"/>
          </a:bodyPr>
          <a:lstStyle/>
          <a:p>
            <a:pPr marL="305435" indent="-305435"/>
            <a:r>
              <a:rPr lang="fr-CA" dirty="0"/>
              <a:t>Devenir de plus en plus sensible à l'invitation de Dieu à entrer dans son alliance avec toute l'humanité, à s'en faire proche avec lui</a:t>
            </a:r>
            <a:endParaRPr lang="en-US" dirty="0"/>
          </a:p>
          <a:p>
            <a:pPr marL="305435" indent="-305435"/>
            <a:endParaRPr lang="fr-CA" dirty="0"/>
          </a:p>
          <a:p>
            <a:pPr marL="305435" indent="-305435"/>
            <a:r>
              <a:rPr lang="en-US" dirty="0" smtClean="0"/>
              <a:t>Donner la</a:t>
            </a:r>
            <a:r>
              <a:rPr lang="en-US" dirty="0"/>
              <a:t> </a:t>
            </a:r>
            <a:r>
              <a:rPr lang="en-US" dirty="0" err="1"/>
              <a:t>priorité</a:t>
            </a:r>
            <a:r>
              <a:rPr lang="en-US" dirty="0"/>
              <a:t> à </a:t>
            </a:r>
            <a:r>
              <a:rPr lang="en-US" dirty="0" err="1"/>
              <a:t>ceux</a:t>
            </a:r>
            <a:r>
              <a:rPr lang="en-US" dirty="0"/>
              <a:t> et </a:t>
            </a:r>
            <a:r>
              <a:rPr lang="en-US" dirty="0" err="1"/>
              <a:t>celles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les horizons se ferment et </a:t>
            </a:r>
            <a:r>
              <a:rPr lang="en-US" dirty="0" err="1"/>
              <a:t>dont</a:t>
            </a:r>
            <a:r>
              <a:rPr lang="en-US" dirty="0"/>
              <a:t> Jésus </a:t>
            </a:r>
            <a:r>
              <a:rPr lang="en-US" dirty="0" err="1"/>
              <a:t>s'est</a:t>
            </a:r>
            <a:r>
              <a:rPr lang="en-US" dirty="0"/>
              <a:t> fait </a:t>
            </a:r>
            <a:r>
              <a:rPr lang="en-US" dirty="0" err="1"/>
              <a:t>solidaire</a:t>
            </a:r>
            <a:endParaRPr lang="en-US" dirty="0"/>
          </a:p>
          <a:p>
            <a:pPr marL="305435" indent="-305435"/>
            <a:endParaRPr lang="en-US" dirty="0"/>
          </a:p>
          <a:p>
            <a:pPr marL="305435" indent="-305435"/>
            <a:r>
              <a:rPr lang="en-US" dirty="0" err="1"/>
              <a:t>S'appuyer</a:t>
            </a:r>
            <a:r>
              <a:rPr lang="en-US" dirty="0"/>
              <a:t> sur </a:t>
            </a:r>
            <a:r>
              <a:rPr lang="en-US" dirty="0" err="1"/>
              <a:t>Celui</a:t>
            </a:r>
            <a:r>
              <a:rPr lang="en-US" dirty="0"/>
              <a:t> qui </a:t>
            </a:r>
            <a:r>
              <a:rPr lang="en-US" dirty="0" err="1"/>
              <a:t>peut</a:t>
            </a:r>
            <a:r>
              <a:rPr lang="en-US" dirty="0"/>
              <a:t> transformer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vulnérabilités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chemin</a:t>
            </a:r>
            <a:r>
              <a:rPr lang="en-US" dirty="0"/>
              <a:t> de communion</a:t>
            </a:r>
          </a:p>
          <a:p>
            <a:pPr marL="305435" indent="-305435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70B1C5E-1A04-4ACD-A93B-1B1A064AF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/>
              <a:t>"</a:t>
            </a:r>
            <a:r>
              <a:rPr lang="en-US" b="1" dirty="0">
                <a:solidFill>
                  <a:srgbClr val="8CB64A"/>
                </a:solidFill>
              </a:rPr>
              <a:t>CE-VERS-QUOI": LE ROYAUME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B5B1DC-4790-4598-AD12-50D7D0FA3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8675" y="2673350"/>
            <a:ext cx="3907662" cy="2934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Garder l'horizon ouvert à l'inattendu, mettre sa confiance dans le Dieu qui vient</a:t>
            </a:r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Devenir de plus en plus sensible au "déjà-là" et au "pas encore" du Royaume dans notre monde</a:t>
            </a:r>
            <a:endParaRPr lang="fr-CA" dirty="0">
              <a:solidFill>
                <a:schemeClr val="tx1"/>
              </a:solidFill>
            </a:endParaRPr>
          </a:p>
          <a:p>
            <a:pPr marL="305435" indent="-305435">
              <a:buFont typeface="Wingdings 2"/>
              <a:buChar char=""/>
            </a:pPr>
            <a:r>
              <a:rPr lang="fr-CA" dirty="0">
                <a:solidFill>
                  <a:srgbClr val="3D3D3D"/>
                </a:solidFill>
              </a:rPr>
              <a:t>Accueillir le don de Dieu au-delà de ce que peuvent nos propres forces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882099-5250-4B8F-8063-45B6AB58D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sz="3200" b="1" dirty="0">
                <a:solidFill>
                  <a:schemeClr val="tx1"/>
                </a:solidFill>
              </a:rPr>
              <a:t>. </a:t>
            </a:r>
            <a:r>
              <a:rPr lang="en-US" sz="3200" b="1" dirty="0" err="1">
                <a:solidFill>
                  <a:schemeClr val="tx1"/>
                </a:solidFill>
              </a:rPr>
              <a:t>processus</a:t>
            </a:r>
            <a:r>
              <a:rPr lang="en-US" sz="3200" b="1" dirty="0">
                <a:solidFill>
                  <a:schemeClr val="tx1"/>
                </a:solidFill>
              </a:rPr>
              <a:t> de </a:t>
            </a:r>
            <a:r>
              <a:rPr lang="en-US" sz="3200" b="1" dirty="0" err="1">
                <a:solidFill>
                  <a:schemeClr val="tx1"/>
                </a:solidFill>
              </a:rPr>
              <a:t>discernement</a:t>
            </a:r>
            <a:r>
              <a:rPr lang="en-US" sz="3200" b="1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9AC8B6-A7DF-490D-BB6F-987A91EDC7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Discerner: Un processus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="" xmlns:a16="http://schemas.microsoft.com/office/drawing/2014/main" id="{0EBED1BD-8C4E-42E3-A0F3-CBF93A57A5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329707"/>
              </p:ext>
            </p:extLst>
          </p:nvPr>
        </p:nvGraphicFramePr>
        <p:xfrm>
          <a:off x="323528" y="1988840"/>
          <a:ext cx="864096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Plusieurs possibilités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564904"/>
            <a:ext cx="7989752" cy="3630795"/>
          </a:xfrm>
        </p:spPr>
        <p:txBody>
          <a:bodyPr/>
          <a:lstStyle/>
          <a:p>
            <a:pPr algn="just"/>
            <a:r>
              <a:rPr lang="fr-CA" dirty="0" smtClean="0"/>
              <a:t>À l’écoute du monde pour y reconnaître les dons et les appels de Dieu qui m’interpellent personnellement </a:t>
            </a:r>
          </a:p>
          <a:p>
            <a:pPr lvl="0" algn="just"/>
            <a:r>
              <a:rPr lang="fr-CA" dirty="0" smtClean="0"/>
              <a:t>Identifier les personnes et les situations auxquelles je pourrais me rendre présent dans le cadre de ma tâche pastorale</a:t>
            </a:r>
          </a:p>
          <a:p>
            <a:pPr lvl="0" algn="just"/>
            <a:r>
              <a:rPr lang="fr-CA" dirty="0" smtClean="0"/>
              <a:t>Il s’agit de situations concrètes, ici et maintenant, avec des personnes précises et dans des circonstances spécifiques</a:t>
            </a:r>
          </a:p>
          <a:p>
            <a:pPr lvl="0" algn="just"/>
            <a:r>
              <a:rPr lang="fr-CA" dirty="0" smtClean="0"/>
              <a:t>Des situations où je pourrais contribuer par mes dons à faire grandir ce qui est beau, bon et vrai et/ou lutter contre ce qui le menace</a:t>
            </a:r>
          </a:p>
          <a:p>
            <a:pPr lvl="0" algn="just"/>
            <a:r>
              <a:rPr lang="fr-CA" dirty="0" smtClean="0"/>
              <a:t>En priorité des personnes dont je perçois les besoins humains et spirituels, dont les horizons sont fermés ou limités</a:t>
            </a:r>
          </a:p>
          <a:p>
            <a:pPr lvl="0" algn="just"/>
            <a:endParaRPr lang="fr-CA" dirty="0" smtClean="0"/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Clarifications, élagage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dirty="0" smtClean="0"/>
              <a:t>Écouter, observer, s’informer avec attention dans le champ des possibles</a:t>
            </a:r>
          </a:p>
          <a:p>
            <a:pPr lvl="0"/>
            <a:r>
              <a:rPr lang="fr-CA" dirty="0" smtClean="0"/>
              <a:t>Accueillir ses vulnérabilités (craintes, cordes sensibles, limites)</a:t>
            </a:r>
          </a:p>
          <a:p>
            <a:pPr lvl="0"/>
            <a:r>
              <a:rPr lang="fr-CA" dirty="0" smtClean="0"/>
              <a:t>Mettre ses coups de cœur à l’épreuve</a:t>
            </a:r>
          </a:p>
          <a:p>
            <a:pPr lvl="0"/>
            <a:r>
              <a:rPr lang="fr-CA" dirty="0" smtClean="0"/>
              <a:t>Procéder par élimination graduelle</a:t>
            </a:r>
          </a:p>
          <a:p>
            <a:pPr lvl="0"/>
            <a:r>
              <a:rPr lang="fr-CA" dirty="0" smtClean="0"/>
              <a:t>Prendre le temps nécessaire</a:t>
            </a:r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="" xmlns:a16="http://schemas.microsoft.com/office/drawing/2014/main" id="{6A7FA17A-4299-49D9-9AF1-2AC842E17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057981"/>
              </p:ext>
            </p:extLst>
          </p:nvPr>
        </p:nvGraphicFramePr>
        <p:xfrm>
          <a:off x="971600" y="620688"/>
          <a:ext cx="705678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15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E8BE6A3-F1C9-4516-91D1-8F8ABB18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" b="8879"/>
          <a:stretch/>
        </p:blipFill>
        <p:spPr>
          <a:xfrm>
            <a:off x="2820590" y="2595369"/>
            <a:ext cx="3312368" cy="29252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2632BFF8-8187-40C7-97D5-7748B1B07982}"/>
              </a:ext>
            </a:extLst>
          </p:cNvPr>
          <p:cNvSpPr txBox="1"/>
          <p:nvPr/>
        </p:nvSpPr>
        <p:spPr>
          <a:xfrm>
            <a:off x="522099" y="2503676"/>
            <a:ext cx="3635423" cy="20005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CA" sz="2400" i="1" dirty="0">
                <a:solidFill>
                  <a:schemeClr val="accent1">
                    <a:lumMod val="75000"/>
                  </a:schemeClr>
                </a:solidFill>
                <a:latin typeface="AR BLANCA"/>
              </a:rPr>
              <a:t>Discerner c’est choisir,</a:t>
            </a:r>
          </a:p>
          <a:p>
            <a:r>
              <a:rPr lang="fr-CA" sz="2400" i="1" dirty="0">
                <a:solidFill>
                  <a:schemeClr val="accent1">
                    <a:lumMod val="75000"/>
                  </a:schemeClr>
                </a:solidFill>
                <a:latin typeface="AR BLANCA"/>
              </a:rPr>
              <a:t>prendre une décision, avant de s’engager, de passer à l’action</a:t>
            </a:r>
            <a:r>
              <a:rPr lang="fr-CA" sz="2800" dirty="0">
                <a:solidFill>
                  <a:schemeClr val="accent1">
                    <a:lumMod val="75000"/>
                  </a:schemeClr>
                </a:solidFill>
                <a:latin typeface="AR BLANCA" panose="02000000000000000000" pitchFamily="2" charset="0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2A9F6DEF-8A86-4804-81A2-63B374E73C60}"/>
              </a:ext>
            </a:extLst>
          </p:cNvPr>
          <p:cNvSpPr txBox="1"/>
          <p:nvPr/>
        </p:nvSpPr>
        <p:spPr>
          <a:xfrm>
            <a:off x="2339811" y="5328790"/>
            <a:ext cx="4273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400" i="1" dirty="0">
                <a:solidFill>
                  <a:srgbClr val="FF0000"/>
                </a:solidFill>
                <a:latin typeface="AR BLANCA" panose="02000000000000000000" pitchFamily="2" charset="0"/>
              </a:rPr>
              <a:t>Chaque situation est unique. </a:t>
            </a:r>
          </a:p>
          <a:p>
            <a:pPr algn="ctr"/>
            <a:r>
              <a:rPr lang="fr-CA" sz="2400" i="1" dirty="0">
                <a:solidFill>
                  <a:srgbClr val="FF0000"/>
                </a:solidFill>
                <a:latin typeface="AR BLANCA" panose="02000000000000000000" pitchFamily="2" charset="0"/>
              </a:rPr>
              <a:t>Il n’y a pas de mode d’emploi </a:t>
            </a:r>
          </a:p>
          <a:p>
            <a:pPr algn="ctr"/>
            <a:r>
              <a:rPr lang="fr-CA" sz="2400" i="1" dirty="0">
                <a:solidFill>
                  <a:srgbClr val="FF0000"/>
                </a:solidFill>
                <a:latin typeface="AR BLANCA" panose="02000000000000000000" pitchFamily="2" charset="0"/>
              </a:rPr>
              <a:t>ni de recette infaillible.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94DB9478-5E51-42C7-AD79-572B3F09EE8B}"/>
              </a:ext>
            </a:extLst>
          </p:cNvPr>
          <p:cNvSpPr txBox="1"/>
          <p:nvPr/>
        </p:nvSpPr>
        <p:spPr>
          <a:xfrm>
            <a:off x="5611480" y="2980270"/>
            <a:ext cx="299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400" i="1" dirty="0">
                <a:solidFill>
                  <a:srgbClr val="0070C0"/>
                </a:solidFill>
                <a:latin typeface="AR BLANCA"/>
              </a:rPr>
              <a:t>Choisir signifie aussi</a:t>
            </a:r>
          </a:p>
          <a:p>
            <a:pPr algn="ctr"/>
            <a:r>
              <a:rPr lang="fr-CA" sz="2400" i="1" dirty="0">
                <a:solidFill>
                  <a:srgbClr val="0070C0"/>
                </a:solidFill>
                <a:latin typeface="AR BLANCA"/>
              </a:rPr>
              <a:t>renoncer. </a:t>
            </a:r>
          </a:p>
          <a:p>
            <a:pPr algn="ctr"/>
            <a:r>
              <a:rPr lang="fr-CA" sz="2400" i="1" dirty="0">
                <a:solidFill>
                  <a:srgbClr val="0070C0"/>
                </a:solidFill>
                <a:latin typeface="AR BLANCA"/>
              </a:rPr>
              <a:t>Choisir signifie </a:t>
            </a:r>
          </a:p>
          <a:p>
            <a:pPr algn="ctr"/>
            <a:r>
              <a:rPr lang="fr-CA" sz="2400" i="1" dirty="0" smtClean="0">
                <a:solidFill>
                  <a:srgbClr val="0070C0"/>
                </a:solidFill>
                <a:latin typeface="AR BLANCA"/>
              </a:rPr>
              <a:t>risquer.</a:t>
            </a:r>
            <a:endParaRPr lang="fr-CA" sz="2400" i="1" dirty="0">
              <a:solidFill>
                <a:srgbClr val="0070C0"/>
              </a:solidFill>
              <a:latin typeface="AR BLANC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Un choix, une décision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citation-abbe-pierre-011833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4437112"/>
            <a:ext cx="3906838" cy="223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6"/>
          <p:cNvSpPr txBox="1">
            <a:spLocks noGrp="1"/>
          </p:cNvSpPr>
          <p:nvPr>
            <p:ph type="title"/>
          </p:nvPr>
        </p:nvSpPr>
        <p:spPr>
          <a:xfrm>
            <a:off x="723294" y="822306"/>
            <a:ext cx="7527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Enfin, c’est l’heure de passer à l’action </a:t>
            </a:r>
            <a:br>
              <a:rPr lang="fr-CA" dirty="0" smtClean="0">
                <a:solidFill>
                  <a:schemeClr val="tx1"/>
                </a:solidFill>
              </a:rPr>
            </a:br>
            <a:r>
              <a:rPr lang="fr-CA" dirty="0" smtClean="0">
                <a:solidFill>
                  <a:schemeClr val="tx1"/>
                </a:solidFill>
              </a:rPr>
              <a:t>sans plus attendre!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9" name="Espace réservé du contenu 8" descr="8a2055d81b6553f518c90f8dc4048c6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5498"/>
          <a:stretch>
            <a:fillRect/>
          </a:stretch>
        </p:blipFill>
        <p:spPr>
          <a:xfrm>
            <a:off x="755576" y="2060848"/>
            <a:ext cx="2656482" cy="251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b430d126183e62c8472a1b7a978dd05c--bra-motifs.jpg"/>
          <p:cNvPicPr>
            <a:picLocks noChangeAspect="1"/>
          </p:cNvPicPr>
          <p:nvPr/>
        </p:nvPicPr>
        <p:blipFill>
          <a:blip r:embed="rId4" cstate="print"/>
          <a:srcRect b="13358"/>
          <a:stretch>
            <a:fillRect/>
          </a:stretch>
        </p:blipFill>
        <p:spPr>
          <a:xfrm>
            <a:off x="3923928" y="2204864"/>
            <a:ext cx="4513312" cy="208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Abbe-6.jpg"/>
          <p:cNvPicPr>
            <a:picLocks noChangeAspect="1"/>
          </p:cNvPicPr>
          <p:nvPr/>
        </p:nvPicPr>
        <p:blipFill>
          <a:blip r:embed="rId5" cstate="print"/>
          <a:srcRect l="43405" t="2800" r="4789" b="24392"/>
          <a:stretch>
            <a:fillRect/>
          </a:stretch>
        </p:blipFill>
        <p:spPr>
          <a:xfrm>
            <a:off x="827584" y="4653136"/>
            <a:ext cx="266429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5"/>
          <p:cNvSpPr txBox="1">
            <a:spLocks/>
          </p:cNvSpPr>
          <p:nvPr/>
        </p:nvSpPr>
        <p:spPr>
          <a:xfrm>
            <a:off x="620501" y="1556792"/>
            <a:ext cx="5410944" cy="324036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Après cela, parmi les disciples le Seigneur en désigna encore soixante-douze, et il les envoya deux par deux, en avant de lui, en toute ville et localité où lui-même allait se rendre.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67" y="1461815"/>
            <a:ext cx="2176463" cy="333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0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5F3B3C-30B6-42F5-B5F9-782F50CB4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33" y="1095375"/>
            <a:ext cx="8708755" cy="150495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S'exercer</a:t>
            </a:r>
            <a:r>
              <a:rPr lang="en-US" sz="2800" b="1" dirty="0">
                <a:solidFill>
                  <a:schemeClr val="tx1"/>
                </a:solidFill>
              </a:rPr>
              <a:t> au </a:t>
            </a:r>
            <a:r>
              <a:rPr lang="en-US" sz="2800" b="1" dirty="0" err="1">
                <a:solidFill>
                  <a:schemeClr val="tx1"/>
                </a:solidFill>
              </a:rPr>
              <a:t>discernement</a:t>
            </a:r>
            <a:r>
              <a:rPr lang="en-US" sz="2800" b="1" dirty="0">
                <a:solidFill>
                  <a:schemeClr val="tx1"/>
                </a:solidFill>
              </a:rPr>
              <a:t> pastoral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0DB31A-40C0-48B4-8569-5CC35D34BD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2239D75-E155-4464-8F27-66A55990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18167"/>
              </p:ext>
            </p:extLst>
          </p:nvPr>
        </p:nvGraphicFramePr>
        <p:xfrm>
          <a:off x="324109" y="2060848"/>
          <a:ext cx="8503917" cy="4286240"/>
        </p:xfrm>
        <a:graphic>
          <a:graphicData uri="http://schemas.openxmlformats.org/drawingml/2006/table">
            <a:tbl>
              <a:tblPr firstRow="1" bandRow="1"/>
              <a:tblGrid>
                <a:gridCol w="1099425">
                  <a:extLst>
                    <a:ext uri="{9D8B030D-6E8A-4147-A177-3AD203B41FA5}">
                      <a16:colId xmlns="" xmlns:a16="http://schemas.microsoft.com/office/drawing/2014/main" val="741945842"/>
                    </a:ext>
                  </a:extLst>
                </a:gridCol>
                <a:gridCol w="1215537">
                  <a:extLst>
                    <a:ext uri="{9D8B030D-6E8A-4147-A177-3AD203B41FA5}">
                      <a16:colId xmlns="" xmlns:a16="http://schemas.microsoft.com/office/drawing/2014/main" val="32079827"/>
                    </a:ext>
                  </a:extLst>
                </a:gridCol>
                <a:gridCol w="1213578">
                  <a:extLst>
                    <a:ext uri="{9D8B030D-6E8A-4147-A177-3AD203B41FA5}">
                      <a16:colId xmlns="" xmlns:a16="http://schemas.microsoft.com/office/drawing/2014/main" val="1458641624"/>
                    </a:ext>
                  </a:extLst>
                </a:gridCol>
                <a:gridCol w="1266728">
                  <a:extLst>
                    <a:ext uri="{9D8B030D-6E8A-4147-A177-3AD203B41FA5}">
                      <a16:colId xmlns="" xmlns:a16="http://schemas.microsoft.com/office/drawing/2014/main" val="151581959"/>
                    </a:ext>
                  </a:extLst>
                </a:gridCol>
                <a:gridCol w="1220961">
                  <a:extLst>
                    <a:ext uri="{9D8B030D-6E8A-4147-A177-3AD203B41FA5}">
                      <a16:colId xmlns="" xmlns:a16="http://schemas.microsoft.com/office/drawing/2014/main" val="1826334106"/>
                    </a:ext>
                  </a:extLst>
                </a:gridCol>
                <a:gridCol w="1213578">
                  <a:extLst>
                    <a:ext uri="{9D8B030D-6E8A-4147-A177-3AD203B41FA5}">
                      <a16:colId xmlns="" xmlns:a16="http://schemas.microsoft.com/office/drawing/2014/main" val="913671974"/>
                    </a:ext>
                  </a:extLst>
                </a:gridCol>
                <a:gridCol w="1274110">
                  <a:extLst>
                    <a:ext uri="{9D8B030D-6E8A-4147-A177-3AD203B41FA5}">
                      <a16:colId xmlns="" xmlns:a16="http://schemas.microsoft.com/office/drawing/2014/main" val="2001443004"/>
                    </a:ext>
                  </a:extLst>
                </a:gridCol>
              </a:tblGrid>
              <a:tr h="534981"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fr-CA" dirty="0">
                          <a:effectLst/>
                        </a:rPr>
                        <a:t>INTRA MUROS​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fr-CA" dirty="0">
                          <a:effectLst/>
                        </a:rPr>
                        <a:t>EXTRA MUROS​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9962304"/>
                  </a:ext>
                </a:extLst>
              </a:tr>
              <a:tr h="1084259"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Je m’approche​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Je ne m’approche pas​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Ils/elles s’approchent​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Je m’approche​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Je ne m’approche pas​</a:t>
                      </a:r>
                    </a:p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1600" dirty="0">
                          <a:effectLst/>
                        </a:rPr>
                        <a:t>Ils/elles s’approchent​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251554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dirty="0">
                          <a:effectLst/>
                        </a:rPr>
                        <a:t>Affinités naturelles​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5289496"/>
                  </a:ext>
                </a:extLst>
              </a:tr>
              <a:tr h="865184"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dirty="0">
                          <a:effectLst/>
                        </a:rPr>
                        <a:t>Moins d’affinités naturelles​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9788146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dirty="0">
                          <a:effectLst/>
                        </a:rPr>
                        <a:t>Pas d’affinités naturelles​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auto"/>
                      <a:r>
                        <a:rPr lang="fr-FR" dirty="0">
                          <a:effectLst/>
                        </a:rPr>
                        <a:t>​</a:t>
                      </a:r>
                      <a:endParaRPr lang="fr-FR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3082528"/>
                  </a:ext>
                </a:extLst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Carte des relations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04B59F-0797-4601-9465-93E349ED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Qu'est-ce</a:t>
            </a:r>
            <a:r>
              <a:rPr lang="en-US" dirty="0">
                <a:solidFill>
                  <a:schemeClr val="tx1"/>
                </a:solidFill>
              </a:rPr>
              <a:t> que ma carte des relations </a:t>
            </a:r>
            <a:r>
              <a:rPr lang="en-US" dirty="0" err="1">
                <a:solidFill>
                  <a:schemeClr val="tx1"/>
                </a:solidFill>
              </a:rPr>
              <a:t>révèle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possibilités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nouvelles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9A660-0426-4C5C-815E-0E0C1495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297341"/>
          </a:xfrm>
        </p:spPr>
        <p:txBody>
          <a:bodyPr/>
          <a:lstStyle/>
          <a:p>
            <a:pPr lvl="0" algn="just"/>
            <a:r>
              <a:rPr lang="fr-CA" dirty="0" smtClean="0"/>
              <a:t>À l’aide de ma carte des relations, j’identifie des personnes et des situations auxquelles je pourrais me rendre présent dans le cadre de ma tâche pastorale. </a:t>
            </a:r>
          </a:p>
          <a:p>
            <a:pPr lvl="0" algn="just"/>
            <a:r>
              <a:rPr lang="fr-CA" dirty="0" smtClean="0"/>
              <a:t>Il s’agit de situations concrètes, ici et maintenant, avec des personnes précises et dans des circonstances spécifiques:</a:t>
            </a:r>
          </a:p>
          <a:p>
            <a:pPr lvl="1" algn="just"/>
            <a:r>
              <a:rPr lang="fr-CA" dirty="0" smtClean="0"/>
              <a:t>Des situations où je pourrais contribuer par mes dons à faire grandir ce qui est beau, bon et vrai et/ou lutter contre ce qui le menace.</a:t>
            </a:r>
          </a:p>
          <a:p>
            <a:pPr lvl="1" algn="just"/>
            <a:r>
              <a:rPr lang="fr-CA" dirty="0" smtClean="0"/>
              <a:t>En priorité des personnes dont je perçois les besoins humains et spirituels, dont les horizons sont fermés ou limités.</a:t>
            </a:r>
          </a:p>
          <a:p>
            <a:pPr lvl="0" algn="just">
              <a:buNone/>
            </a:pPr>
            <a:endParaRPr lang="fr-CA" dirty="0" smtClean="0"/>
          </a:p>
          <a:p>
            <a:pPr lvl="0" algn="ctr">
              <a:buNone/>
            </a:pPr>
            <a:r>
              <a:rPr lang="fr-CA" dirty="0" smtClean="0">
                <a:solidFill>
                  <a:srgbClr val="C00000"/>
                </a:solidFill>
                <a:latin typeface="Eras Bold ITC" pitchFamily="34" charset="0"/>
              </a:rPr>
              <a:t>JE PRENDS NOTE DE CES POSSIBILITÉS NOUVELLES </a:t>
            </a:r>
          </a:p>
          <a:p>
            <a:pPr lvl="0" algn="ctr">
              <a:buNone/>
            </a:pPr>
            <a:r>
              <a:rPr lang="fr-CA" dirty="0" smtClean="0">
                <a:solidFill>
                  <a:srgbClr val="C00000"/>
                </a:solidFill>
                <a:latin typeface="Eras Bold ITC" pitchFamily="34" charset="0"/>
              </a:rPr>
              <a:t>POUR ALLER PLUS LOIN DANS LA MISSION.</a:t>
            </a:r>
          </a:p>
          <a:p>
            <a:pPr marL="305435" indent="-305435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D6E89-2C94-4BA1-A1AA-F42BAAF6A9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44" y="620688"/>
            <a:ext cx="8208912" cy="49745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Observer, </a:t>
            </a:r>
            <a:r>
              <a:rPr lang="en-US" sz="2000" dirty="0" err="1" smtClean="0">
                <a:solidFill>
                  <a:schemeClr val="tx1"/>
                </a:solidFill>
              </a:rPr>
              <a:t>écouter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s’informer</a:t>
            </a:r>
            <a:r>
              <a:rPr lang="en-US" sz="2000" dirty="0" smtClean="0">
                <a:solidFill>
                  <a:schemeClr val="tx1"/>
                </a:solidFill>
              </a:rPr>
              <a:t> Pour clarifier et </a:t>
            </a:r>
            <a:r>
              <a:rPr lang="en-US" sz="2000" dirty="0" err="1" smtClean="0">
                <a:solidFill>
                  <a:schemeClr val="tx1"/>
                </a:solidFill>
              </a:rPr>
              <a:t>élaguer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068305441"/>
              </p:ext>
            </p:extLst>
          </p:nvPr>
        </p:nvGraphicFramePr>
        <p:xfrm>
          <a:off x="467544" y="1340768"/>
          <a:ext cx="820891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98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Un choix, une décision</a:t>
            </a:r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369349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fr-CA" dirty="0" smtClean="0"/>
              <a:t>Quelle situation concrète, quelles personnes m’interpellent le plus? À qui, à quoi suis-je le plus sensible? En qui est-ce que je reconnais davantage le visage de Jésus qui m’appelle?</a:t>
            </a:r>
          </a:p>
          <a:p>
            <a:pPr lvl="0" algn="just"/>
            <a:r>
              <a:rPr lang="fr-CA" dirty="0" smtClean="0"/>
              <a:t>Parmi les possibilités, laquelle est susceptible de me mettre en marche, de me faire grandir: devenir plus vivant, plus libre, plus aimant, plus humain? </a:t>
            </a:r>
          </a:p>
          <a:p>
            <a:pPr lvl="0" algn="just"/>
            <a:r>
              <a:rPr lang="fr-CA" dirty="0" smtClean="0"/>
              <a:t>Laquelle de ces possibilités génère le plus d’élan, d’espérance et de joie dans mon milieu, mon équipe (et moi bien sûr)?</a:t>
            </a:r>
          </a:p>
          <a:p>
            <a:pPr lvl="0"/>
            <a:r>
              <a:rPr lang="fr-CA" dirty="0" smtClean="0"/>
              <a:t> Laquelle me permettra davantage de contribuer par mes dons à bâtir, unir, guérir, relever, réconcilier, donner plus de vie?</a:t>
            </a:r>
          </a:p>
          <a:p>
            <a:pPr lvl="0"/>
            <a:r>
              <a:rPr lang="fr-CA" dirty="0" smtClean="0"/>
              <a:t>Laquelle me permet davantage de vivre l’Évangile et de le répandre par mes actions et mes paroles?</a:t>
            </a:r>
          </a:p>
          <a:p>
            <a:pPr lvl="0"/>
            <a:r>
              <a:rPr lang="fr-CA" dirty="0" smtClean="0"/>
              <a:t>Laquelle me tient à cœur au point de faire davantage preuve de patience, d’amour, de créativité?</a:t>
            </a:r>
          </a:p>
          <a:p>
            <a:endParaRPr lang="fr-CA" dirty="0" smtClean="0"/>
          </a:p>
          <a:p>
            <a:pPr algn="ctr">
              <a:buNone/>
            </a:pPr>
            <a:r>
              <a:rPr lang="fr-CA" sz="1500" dirty="0" smtClean="0">
                <a:solidFill>
                  <a:schemeClr val="accent1"/>
                </a:solidFill>
              </a:rPr>
              <a:t>Ces critères de discernement sont tirés de </a:t>
            </a:r>
            <a:r>
              <a:rPr lang="fr-CA" sz="1500" i="1" dirty="0" smtClean="0">
                <a:solidFill>
                  <a:schemeClr val="accent1"/>
                </a:solidFill>
              </a:rPr>
              <a:t>La joie de l’Évangile </a:t>
            </a:r>
            <a:r>
              <a:rPr lang="fr-CA" sz="1500" dirty="0" smtClean="0">
                <a:solidFill>
                  <a:schemeClr val="accent1"/>
                </a:solidFill>
              </a:rPr>
              <a:t>du pape François.</a:t>
            </a:r>
            <a:endParaRPr lang="fr-CA" sz="15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84" y="1988840"/>
            <a:ext cx="6912768" cy="457970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chemeClr val="tx1"/>
                </a:solidFill>
              </a:rPr>
              <a:t>Prendre le temps de mûrir sa décision</a:t>
            </a:r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fr-CA" dirty="0">
                <a:solidFill>
                  <a:schemeClr val="accent1">
                    <a:lumMod val="50000"/>
                  </a:schemeClr>
                </a:solidFill>
              </a:rPr>
              <a:t>Prends ta barque</a:t>
            </a:r>
            <a:br>
              <a:rPr lang="fr-CA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1">
                    <a:lumMod val="50000"/>
                  </a:schemeClr>
                </a:solidFill>
              </a:rPr>
              <a:t>Dieu t’appelle!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7664" y="4005064"/>
            <a:ext cx="6400800" cy="576064"/>
          </a:xfrm>
          <a:prstGeom prst="round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fr-CA" sz="2400" b="1" dirty="0">
                <a:solidFill>
                  <a:srgbClr val="003300"/>
                </a:solidFill>
              </a:rPr>
              <a:t>Chant d’envoi en mission</a:t>
            </a:r>
          </a:p>
          <a:p>
            <a:r>
              <a:rPr lang="fr-CA" sz="2400" b="1" dirty="0">
                <a:solidFill>
                  <a:srgbClr val="003300"/>
                </a:solidFill>
              </a:rPr>
              <a:t>Un diaporama de Sophie Tremblay</a:t>
            </a:r>
          </a:p>
        </p:txBody>
      </p:sp>
      <p:pic>
        <p:nvPicPr>
          <p:cNvPr id="4" name="05 Prends ta barque">
            <a:hlinkClick r:id="" action="ppaction://media"/>
            <a:extLst>
              <a:ext uri="{FF2B5EF4-FFF2-40B4-BE49-F238E27FC236}">
                <a16:creationId xmlns:a16="http://schemas.microsoft.com/office/drawing/2014/main" xmlns="" id="{EFFA6847-2A82-4F69-B5F1-C619EFABA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conveyor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AA417F-1E14-4107-AD62-A5BA3F387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2656"/>
            <a:ext cx="8229600" cy="2074862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Prends ta barque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Dieu t’appelle 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à passer sur d’autres rives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17C7AA5-6D77-4888-AA62-4421045C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781944" y="2307821"/>
            <a:ext cx="5580112" cy="428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91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BFF690-E173-454C-8D68-35C3762C86A8}"/>
              </a:ext>
            </a:extLst>
          </p:cNvPr>
          <p:cNvSpPr/>
          <p:nvPr/>
        </p:nvSpPr>
        <p:spPr>
          <a:xfrm>
            <a:off x="539552" y="54868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Prends ta barque et puis va</a:t>
            </a:r>
          </a:p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 où l’Esprit te conduit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8BDAD18-28B6-4637-9C87-6E705F80E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18786"/>
            <a:ext cx="3270454" cy="3270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347060A-47B8-4D5F-AF6A-503FA738B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18786"/>
            <a:ext cx="4543279" cy="3270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77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2BDE946-65D9-479F-8A7E-8D814360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Pars sur des routes nouvelles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Va plus loin que l’horizon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Dieu t’appelle à aimer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9BF267E-9C0E-4264-B8E7-F42799E18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03" y="1916832"/>
            <a:ext cx="3162597" cy="2371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6773B34-922C-4386-BECE-9896665CB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539"/>
            <a:ext cx="2908345" cy="2261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0172F11-A4DA-4E84-8B68-16703F62F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82" y="4568248"/>
            <a:ext cx="3390603" cy="2055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395BB9C-6A74-426F-8528-608B784C1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44981"/>
            <a:ext cx="2931202" cy="219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88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14:window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1710844"/>
            <a:ext cx="4680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Il leur dit: «La moisson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est abondante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mais les ouvriers sont peu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nombreux. Priez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donc le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maître de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la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moisson d’envoyer des ouvriers pour sa moisson.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65" y="1420632"/>
            <a:ext cx="2350141" cy="333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43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CE02CED-EA8E-47FD-A50B-6F9CB3FAD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0" y="1748824"/>
            <a:ext cx="3803778" cy="21392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EA7B0A8-7639-458C-BBDE-B82BD891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38" y="4312060"/>
            <a:ext cx="3528558" cy="2341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4DED76F-36ED-40FC-816E-96619BEEF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006" y="1567247"/>
            <a:ext cx="3389021" cy="2541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F7DDC15-D839-427A-BFBF-1C88B702A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63" y="3683184"/>
            <a:ext cx="3740133" cy="280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D10630-F8B5-48BC-B574-E872A3E0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Sois un signe d’Évangile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Pour donner le souffle de Dieu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à ceux qui cherchent sa présence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218B49C-E562-4211-9DB2-EA575B2CA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66" y="2258256"/>
            <a:ext cx="2341488" cy="2341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2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14:window dir="vert"/>
      </p:transition>
    </mc:Choice>
    <mc:Fallback xmlns="">
      <p:transition spd="slow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AA417F-1E14-4107-AD62-A5BA3F387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2656"/>
            <a:ext cx="8229600" cy="2074862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Prends ta barque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Dieu t’appelle 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à passer sur d’autres rives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3573FDE-9A57-4B36-B46A-2531157B2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397000" y="2406817"/>
            <a:ext cx="6350000" cy="356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91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BFF690-E173-454C-8D68-35C3762C86A8}"/>
              </a:ext>
            </a:extLst>
          </p:cNvPr>
          <p:cNvSpPr/>
          <p:nvPr/>
        </p:nvSpPr>
        <p:spPr>
          <a:xfrm>
            <a:off x="539552" y="54868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Prends ta barque et puis va</a:t>
            </a:r>
          </a:p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 où l’Esprit te conduit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8C5F684-14D4-4FB4-9A85-E07E35B7A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60" y="2060849"/>
            <a:ext cx="6346392" cy="4198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9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3835A5-873C-4C9D-B19E-D87BE67B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Pars, l’Esprit te renouvelle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Va plus loin que l’inconnu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Dieu t’appelle à aimer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4AE2EAC-5066-4AAB-9D77-15F0F4865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91" y="4263549"/>
            <a:ext cx="3479720" cy="2319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562C5AC-6E17-4BEB-AD5C-3E82E7AEA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212" y="1750510"/>
            <a:ext cx="3488999" cy="2319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F9F4B97-BCC1-45B2-8960-24D6E3872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9" y="1713427"/>
            <a:ext cx="3605990" cy="23939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945DB7B-0D87-40E0-887E-82E303E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>
          <a:xfrm>
            <a:off x="765060" y="4243963"/>
            <a:ext cx="3774873" cy="2319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Content="1" isInverted="1"/>
      </p:transition>
    </mc:Choice>
    <mc:Fallback xmlns="">
      <p:transition spd="slow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5B4993-6A8C-4ACF-85CD-37C62BD8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Sois un signe d’Évangile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Pour parler la langue de Dieu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à ceux qui cherchent sa parole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AD5EFFB-7A57-4792-BAA5-1715A1F6C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15882" r="-854"/>
          <a:stretch/>
        </p:blipFill>
        <p:spPr>
          <a:xfrm>
            <a:off x="4762417" y="3967562"/>
            <a:ext cx="4105693" cy="259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8641DB9-EE4F-4A4A-B618-91E338445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2" y="3967562"/>
            <a:ext cx="4055008" cy="261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7E226D3-4B7F-46F8-BA69-E105D7EE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" y="1478756"/>
            <a:ext cx="4121251" cy="265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BA2086E-63FA-47AD-9D37-17F802DFE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38" y="1574061"/>
            <a:ext cx="3664894" cy="244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0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Content="1" isInverted="1"/>
      </p:transition>
    </mc:Choice>
    <mc:Fallback xmlns="">
      <p:transition spd="slow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AA417F-1E14-4107-AD62-A5BA3F387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2656"/>
            <a:ext cx="8229600" cy="2074862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Prends ta barque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Dieu t’appelle 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à passer sur d’autres rives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CD3877C-25B9-4C74-932B-C3F078871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715852" y="2204864"/>
            <a:ext cx="5712296" cy="4136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45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000">
        <p14:pan dir="u"/>
      </p:transition>
    </mc:Choice>
    <mc:Fallback xmlns="">
      <p:transition spd="slow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BFF690-E173-454C-8D68-35C3762C86A8}"/>
              </a:ext>
            </a:extLst>
          </p:cNvPr>
          <p:cNvSpPr/>
          <p:nvPr/>
        </p:nvSpPr>
        <p:spPr>
          <a:xfrm>
            <a:off x="539552" y="54868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Prends ta barque et puis va</a:t>
            </a:r>
          </a:p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 où l’Esprit te conduit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B83761B-70EB-4ED9-9292-3A2ADB00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9" y="2489048"/>
            <a:ext cx="4343232" cy="263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15B728-B893-4267-AFFC-5840246C5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2"/>
          <a:stretch/>
        </p:blipFill>
        <p:spPr>
          <a:xfrm>
            <a:off x="4707880" y="2489048"/>
            <a:ext cx="4114763" cy="267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7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000">
        <p14:pan dir="u"/>
      </p:transition>
    </mc:Choice>
    <mc:Fallback xmlns="">
      <p:transition spd="slow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2B84A139-5EF3-45DB-81AE-85323CA3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Pars vers la terre nouvelle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Va où l’Esprit te conduit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Dieu t’appelle à aimer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D478494-A156-47BF-ABAA-DBEFF3F13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2" y="1681645"/>
            <a:ext cx="3552731" cy="2653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A180473-62D6-420F-B04D-6F142610F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676444"/>
            <a:ext cx="3940447" cy="2625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698EB59-A446-474B-81BF-3855A8F0E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1" y="4409431"/>
            <a:ext cx="3552731" cy="227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11D3E34-38BE-43E7-9F4A-BEDBBFD79F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/>
          <a:stretch/>
        </p:blipFill>
        <p:spPr>
          <a:xfrm>
            <a:off x="4572000" y="4403862"/>
            <a:ext cx="3940446" cy="237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5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prism isContent="1"/>
      </p:transition>
    </mc:Choice>
    <mc:Fallback xmlns="">
      <p:transition spd="slow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864C872-619B-429D-85FE-E480B42D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Sois un signe d’Évangile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Pour montrer la face de Dieu</a:t>
            </a:r>
            <a:br>
              <a:rPr lang="fr-CA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accent5">
                    <a:lumMod val="50000"/>
                  </a:schemeClr>
                </a:solidFill>
              </a:rPr>
              <a:t>à ceux qui cherchent la lumière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DB650A4-CB6C-4EB4-A5C7-B80B41E72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8" y="1795961"/>
            <a:ext cx="3630935" cy="242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61AD00C-2A20-475C-90B1-20160C3BF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/>
          <a:stretch/>
        </p:blipFill>
        <p:spPr>
          <a:xfrm>
            <a:off x="4549647" y="1689215"/>
            <a:ext cx="3882698" cy="242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FFD1041-1099-4CA0-8112-C235DE8ED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6" y="4211519"/>
            <a:ext cx="3630935" cy="231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CD6923F-BDEB-4D19-800E-06CAC3FE8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96" y="4144935"/>
            <a:ext cx="3810000" cy="24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5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isContent="1"/>
      </p:transition>
    </mc:Choice>
    <mc:Fallback xmlns="">
      <p:transition spd="slow" advTm="8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AA417F-1E14-4107-AD62-A5BA3F387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2656"/>
            <a:ext cx="8229600" cy="2074862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Prends ta barque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Dieu t’appelle 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à passer sur d’autres rives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B70ED87-DC76-4B1C-8419-08D9437D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835696" y="2382532"/>
            <a:ext cx="5792192" cy="3864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66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332656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Allez! Voici que je vous envoie comme  des agneaux au milieu des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loups.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3728" y="1772816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Ne portez ni bourse, ni sac, ni sandales, et ne saluez personne en chemin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560" y="3356992"/>
            <a:ext cx="64087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Mais dans toute maison où vous entrerez, dites d’abord! :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« Paix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à cette maison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 »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1763688" y="4869159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S’il y a un ami de la paix, votre paix ira reposer sur lui; sinon, elle reviendra sur vous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fr-CA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BFF690-E173-454C-8D68-35C3762C86A8}"/>
              </a:ext>
            </a:extLst>
          </p:cNvPr>
          <p:cNvSpPr/>
          <p:nvPr/>
        </p:nvSpPr>
        <p:spPr>
          <a:xfrm>
            <a:off x="539552" y="54868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Prends ta barque et puis va</a:t>
            </a:r>
          </a:p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 où l’Esprit te conduit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E3F7B1-6B60-47FA-AC9E-7748EE969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8840"/>
            <a:ext cx="6292142" cy="4194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68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AA417F-1E14-4107-AD62-A5BA3F387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32656"/>
            <a:ext cx="8229600" cy="2074862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Prends ta barque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Dieu t’appelle </a:t>
            </a:r>
            <a:br>
              <a:rPr lang="fr-CA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à passer sur d’autres rives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2135D86-AEBA-49D9-92B9-18B8C6A1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19672" y="2276872"/>
            <a:ext cx="6315684" cy="4117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6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conveyor dir="l"/>
      </p:transition>
    </mc:Choice>
    <mc:Fallback xmlns="">
      <p:transition spd="slow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BFF690-E173-454C-8D68-35C3762C86A8}"/>
              </a:ext>
            </a:extLst>
          </p:cNvPr>
          <p:cNvSpPr/>
          <p:nvPr/>
        </p:nvSpPr>
        <p:spPr>
          <a:xfrm>
            <a:off x="467544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Prends ta barque et puis va</a:t>
            </a:r>
          </a:p>
          <a:p>
            <a:pPr algn="ctr"/>
            <a:r>
              <a:rPr lang="fr-CA" sz="3600" b="1" dirty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 où l’Esprit te conduit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E213F2E-8033-4185-A22A-0802AD6D0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54460"/>
            <a:ext cx="3986175" cy="5314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7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conveyor dir="l"/>
      </p:transition>
    </mc:Choice>
    <mc:Fallback xmlns="">
      <p:transition spd="slow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A47EBB-AFD1-4096-A393-A8118D7C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tx2">
                    <a:lumMod val="50000"/>
                  </a:schemeClr>
                </a:solidFill>
              </a:rPr>
              <a:t>Prends ta barque</a:t>
            </a:r>
            <a:r>
              <a:rPr lang="fr-CA" dirty="0"/>
              <a:t/>
            </a:r>
            <a:br>
              <a:rPr lang="fr-CA" dirty="0"/>
            </a:br>
            <a:r>
              <a:rPr lang="fr-CA" dirty="0"/>
              <a:t/>
            </a:r>
            <a:br>
              <a:rPr lang="fr-CA" dirty="0"/>
            </a:br>
            <a:r>
              <a:rPr lang="fr-CA" sz="2700" dirty="0">
                <a:solidFill>
                  <a:schemeClr val="accent5">
                    <a:lumMod val="50000"/>
                  </a:schemeClr>
                </a:solidFill>
              </a:rPr>
              <a:t>Paroles de Benoît  </a:t>
            </a:r>
            <a:r>
              <a:rPr lang="fr-CA" sz="2700" dirty="0" err="1">
                <a:solidFill>
                  <a:schemeClr val="accent5">
                    <a:lumMod val="50000"/>
                  </a:schemeClr>
                </a:solidFill>
              </a:rPr>
              <a:t>Gschwind</a:t>
            </a:r>
            <a:r>
              <a:rPr lang="fr-CA" sz="27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CA" sz="27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sz="2700" dirty="0">
                <a:solidFill>
                  <a:schemeClr val="accent5">
                    <a:lumMod val="50000"/>
                  </a:schemeClr>
                </a:solidFill>
              </a:rPr>
              <a:t>Musique de Bertrand Bayle</a:t>
            </a:r>
            <a:br>
              <a:rPr lang="fr-CA" sz="27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CA" sz="2700" dirty="0">
                <a:solidFill>
                  <a:schemeClr val="accent5">
                    <a:lumMod val="50000"/>
                  </a:schemeClr>
                </a:solidFill>
              </a:rPr>
              <a:t>Interprété par Steeve Gernez,  Benoît </a:t>
            </a:r>
            <a:r>
              <a:rPr lang="fr-CA" sz="2700" dirty="0" err="1">
                <a:solidFill>
                  <a:schemeClr val="accent5">
                    <a:lumMod val="50000"/>
                  </a:schemeClr>
                </a:solidFill>
              </a:rPr>
              <a:t>Gschwind</a:t>
            </a:r>
            <a:r>
              <a:rPr lang="fr-CA" sz="2700" dirty="0">
                <a:solidFill>
                  <a:schemeClr val="accent5">
                    <a:lumMod val="50000"/>
                  </a:schemeClr>
                </a:solidFill>
              </a:rPr>
              <a:t> et l’ensemble vocal Dédicace</a:t>
            </a:r>
          </a:p>
        </p:txBody>
      </p:sp>
    </p:spTree>
    <p:extLst>
      <p:ext uri="{BB962C8B-B14F-4D97-AF65-F5344CB8AC3E}">
        <p14:creationId xmlns:p14="http://schemas.microsoft.com/office/powerpoint/2010/main" val="2984879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404664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Restez dans cette maison, mangeant et buvant ce que l’on vous sert; car l’ouvrier mérite son salaire. Ne passez pas de maison en maison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204864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Dans toute la ville où  vous entrerez et où vous serez accueillis, mangez ce qui vous sera présenté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7815" y="37890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chivo Narrow" pitchFamily="50" charset="0"/>
              </a:rPr>
              <a:t>Dans toute la ville où  vous entrerez et où vous serez accueillis, mangez ce qui vous sera présenté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chivo Narrow" pitchFamily="50" charset="0"/>
              </a:rPr>
              <a:t>.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chivo Narrow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5576" y="5157192"/>
            <a:ext cx="808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Guérissez les malades qui s’y trouvent et dites-leur: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« Le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règne de Dieu s’est approché de vous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 »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8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08706" y="1124744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Mais dans toute la ville où vous entrerez et où vous ne serez pas accueillis, allez sur les places et dites: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08706" y="3140968"/>
            <a:ext cx="662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« Même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la poussière de votre ville, collée à nos pieds, nous l’enlevons pour vous la laisser. Toutefois, sachez-le; le règne de Dieu s’est approché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 »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2348880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Quel mot ou quelle phrase résonne en vous?</a:t>
            </a:r>
          </a:p>
        </p:txBody>
      </p:sp>
    </p:spTree>
    <p:extLst>
      <p:ext uri="{BB962C8B-B14F-4D97-AF65-F5344CB8AC3E}">
        <p14:creationId xmlns:p14="http://schemas.microsoft.com/office/powerpoint/2010/main" val="275354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481755" y="116632"/>
            <a:ext cx="4464496" cy="86409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fr-CA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Prions</a:t>
            </a:r>
            <a:endParaRPr lang="fr-CA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980728"/>
            <a:ext cx="80648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Seigneur, la moisson est abondante et les saisons de ta grâce surabondent de fruits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Mais les ouvriers sont peu nombreux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Mets au cœur de toute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personne</a:t>
            </a:r>
            <a:b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le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goût du don et du service.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Envoie des ouvriers pour 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travailler</a:t>
            </a:r>
            <a:b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dans </a:t>
            </a: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les champs de ton Église.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Envoie des hommes et des femmes;</a:t>
            </a:r>
          </a:p>
          <a:p>
            <a:pPr algn="ctr">
              <a:spcAft>
                <a:spcPts val="1200"/>
              </a:spcAft>
            </a:pPr>
            <a:r>
              <a:rPr lang="fr-CA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Envoie des gars et des filles</a:t>
            </a:r>
            <a:r>
              <a:rPr lang="fr-CA" sz="32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;</a:t>
            </a:r>
            <a:endParaRPr lang="fr-CA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1983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vidende">
  <a:themeElements>
    <a:clrScheme name="Personnalisé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D0E6E0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4BEC0EAF-CF86-4D49-B83B-56CC62D3CFF1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6d93d202-47fc-4405-873a-cab67cc5f1b2">english</DirectSourceMarket>
    <ApprovalStatus xmlns="6d93d202-47fc-4405-873a-cab67cc5f1b2">In Progress</ApprovalStatus>
    <MarketSpecific xmlns="6d93d202-47fc-4405-873a-cab67cc5f1b2" xsi:nil="true"/>
    <PrimaryImageGen xmlns="6d93d202-47fc-4405-873a-cab67cc5f1b2">true</PrimaryImageGen>
    <ThumbnailAssetId xmlns="6d93d202-47fc-4405-873a-cab67cc5f1b2" xsi:nil="true"/>
    <NumericId xmlns="6d93d202-47fc-4405-873a-cab67cc5f1b2">-1</NumericId>
    <TPFriendlyName xmlns="6d93d202-47fc-4405-873a-cab67cc5f1b2">Contemporary blue design template</TPFriendlyName>
    <BusinessGroup xmlns="6d93d202-47fc-4405-873a-cab67cc5f1b2" xsi:nil="true"/>
    <APEditor xmlns="6d93d202-47fc-4405-873a-cab67cc5f1b2">
      <UserInfo>
        <DisplayName>REDMOND\v-luannv</DisplayName>
        <AccountId>106</AccountId>
        <AccountType/>
      </UserInfo>
    </APEditor>
    <SourceTitle xmlns="6d93d202-47fc-4405-873a-cab67cc5f1b2">Contemporary blue design template</SourceTitle>
    <OpenTemplate xmlns="6d93d202-47fc-4405-873a-cab67cc5f1b2">true</OpenTemplate>
    <UALocComments xmlns="6d93d202-47fc-4405-873a-cab67cc5f1b2" xsi:nil="true"/>
    <ParentAssetId xmlns="6d93d202-47fc-4405-873a-cab67cc5f1b2" xsi:nil="true"/>
    <PublishStatusLookup xmlns="6d93d202-47fc-4405-873a-cab67cc5f1b2">
      <Value>86090</Value>
      <Value>454028</Value>
    </PublishStatusLookup>
    <IntlLangReviewDate xmlns="6d93d202-47fc-4405-873a-cab67cc5f1b2" xsi:nil="true"/>
    <LastPublishResultLookup xmlns="6d93d202-47fc-4405-873a-cab67cc5f1b2" xsi:nil="true"/>
    <MachineTranslated xmlns="6d93d202-47fc-4405-873a-cab67cc5f1b2" xsi:nil="true"/>
    <OriginalSourceMarket xmlns="6d93d202-47fc-4405-873a-cab67cc5f1b2">english</OriginalSourceMarket>
    <TPInstallLocation xmlns="6d93d202-47fc-4405-873a-cab67cc5f1b2">{Document Themes}</TPInstallLocation>
    <APDescription xmlns="6d93d202-47fc-4405-873a-cab67cc5f1b2" xsi:nil="true"/>
    <ClipArtFilename xmlns="6d93d202-47fc-4405-873a-cab67cc5f1b2" xsi:nil="true"/>
    <ContentItem xmlns="6d93d202-47fc-4405-873a-cab67cc5f1b2" xsi:nil="true"/>
    <EditorialStatus xmlns="6d93d202-47fc-4405-873a-cab67cc5f1b2" xsi:nil="true"/>
    <PublishTargets xmlns="6d93d202-47fc-4405-873a-cab67cc5f1b2">OfficeOnline</PublishTargets>
    <TPLaunchHelpLinkType xmlns="6d93d202-47fc-4405-873a-cab67cc5f1b2">Template</TPLaunchHelpLinkType>
    <LastModifiedDateTime xmlns="6d93d202-47fc-4405-873a-cab67cc5f1b2" xsi:nil="true"/>
    <TimesCloned xmlns="6d93d202-47fc-4405-873a-cab67cc5f1b2" xsi:nil="true"/>
    <LastHandOff xmlns="6d93d202-47fc-4405-873a-cab67cc5f1b2" xsi:nil="true"/>
    <AssetStart xmlns="6d93d202-47fc-4405-873a-cab67cc5f1b2">2009-01-02T00:00:00+00:00</AssetStart>
    <Provider xmlns="6d93d202-47fc-4405-873a-cab67cc5f1b2">EY006220130</Provider>
    <AcquiredFrom xmlns="6d93d202-47fc-4405-873a-cab67cc5f1b2" xsi:nil="true"/>
    <TPClientViewer xmlns="6d93d202-47fc-4405-873a-cab67cc5f1b2">Microsoft Office PowerPoint</TPClientViewer>
    <ArtSampleDocs xmlns="6d93d202-47fc-4405-873a-cab67cc5f1b2" xsi:nil="true"/>
    <UACurrentWords xmlns="6d93d202-47fc-4405-873a-cab67cc5f1b2">0</UACurrentWords>
    <UALocRecommendation xmlns="6d93d202-47fc-4405-873a-cab67cc5f1b2">Localize</UALocRecommendation>
    <IsDeleted xmlns="6d93d202-47fc-4405-873a-cab67cc5f1b2">false</IsDeleted>
    <ShowIn xmlns="6d93d202-47fc-4405-873a-cab67cc5f1b2">Show everywhere</ShowIn>
    <UANotes xmlns="6d93d202-47fc-4405-873a-cab67cc5f1b2">online only. Removed PPT 12 design template appver per bug AWS Intl Support bug 22543 as it was causing problems with download.. O14_beta1</UANotes>
    <VoteCount xmlns="6d93d202-47fc-4405-873a-cab67cc5f1b2" xsi:nil="true"/>
    <TemplateStatus xmlns="6d93d202-47fc-4405-873a-cab67cc5f1b2" xsi:nil="true"/>
    <CSXHash xmlns="6d93d202-47fc-4405-873a-cab67cc5f1b2" xsi:nil="true"/>
    <AssetExpire xmlns="6d93d202-47fc-4405-873a-cab67cc5f1b2">2029-05-12T00:00:00+00:00</AssetExpire>
    <CSXSubmissionMarket xmlns="6d93d202-47fc-4405-873a-cab67cc5f1b2" xsi:nil="true"/>
    <DSATActionTaken xmlns="6d93d202-47fc-4405-873a-cab67cc5f1b2" xsi:nil="true"/>
    <TPExecutable xmlns="6d93d202-47fc-4405-873a-cab67cc5f1b2" xsi:nil="true"/>
    <SubmitterId xmlns="6d93d202-47fc-4405-873a-cab67cc5f1b2" xsi:nil="true"/>
    <AssetType xmlns="6d93d202-47fc-4405-873a-cab67cc5f1b2">TP</AssetType>
    <ApprovalLog xmlns="6d93d202-47fc-4405-873a-cab67cc5f1b2" xsi:nil="true"/>
    <CSXUpdate xmlns="6d93d202-47fc-4405-873a-cab67cc5f1b2">false</CSXUpdate>
    <BugNumber xmlns="6d93d202-47fc-4405-873a-cab67cc5f1b2">426091. 537272</BugNumber>
    <CSXSubmissionDate xmlns="6d93d202-47fc-4405-873a-cab67cc5f1b2" xsi:nil="true"/>
    <Milestone xmlns="6d93d202-47fc-4405-873a-cab67cc5f1b2" xsi:nil="true"/>
    <OriginAsset xmlns="6d93d202-47fc-4405-873a-cab67cc5f1b2" xsi:nil="true"/>
    <TPComponent xmlns="6d93d202-47fc-4405-873a-cab67cc5f1b2">PPTFiles</TPComponent>
    <Component xmlns="64acb2c5-0a2b-4bda-bd34-58e36cbb80d2" xsi:nil="true"/>
    <Description0 xmlns="64acb2c5-0a2b-4bda-bd34-58e36cbb80d2" xsi:nil="true"/>
    <AssetId xmlns="6d93d202-47fc-4405-873a-cab67cc5f1b2">TP010073846</AssetId>
    <TPApplication xmlns="6d93d202-47fc-4405-873a-cab67cc5f1b2">PowerPoint</TPApplication>
    <TPLaunchHelpLink xmlns="6d93d202-47fc-4405-873a-cab67cc5f1b2" xsi:nil="true"/>
    <IntlLocPriority xmlns="6d93d202-47fc-4405-873a-cab67cc5f1b2" xsi:nil="true"/>
    <PlannedPubDate xmlns="6d93d202-47fc-4405-873a-cab67cc5f1b2" xsi:nil="true"/>
    <IntlLangReviewer xmlns="6d93d202-47fc-4405-873a-cab67cc5f1b2" xsi:nil="true"/>
    <HandoffToMSDN xmlns="6d93d202-47fc-4405-873a-cab67cc5f1b2" xsi:nil="true"/>
    <CrawlForDependencies xmlns="6d93d202-47fc-4405-873a-cab67cc5f1b2">false</CrawlForDependencies>
    <TrustLevel xmlns="6d93d202-47fc-4405-873a-cab67cc5f1b2">1 Microsoft Managed Content</TrustLevel>
    <IsSearchable xmlns="6d93d202-47fc-4405-873a-cab67cc5f1b2">false</IsSearchable>
    <TPNamespace xmlns="6d93d202-47fc-4405-873a-cab67cc5f1b2">POWERPNT</TPNamespace>
    <Markets xmlns="6d93d202-47fc-4405-873a-cab67cc5f1b2"/>
    <AverageRating xmlns="6d93d202-47fc-4405-873a-cab67cc5f1b2" xsi:nil="true"/>
    <UAProjectedTotalWords xmlns="6d93d202-47fc-4405-873a-cab67cc5f1b2" xsi:nil="true"/>
    <IntlLangReview xmlns="6d93d202-47fc-4405-873a-cab67cc5f1b2" xsi:nil="true"/>
    <OutputCachingOn xmlns="6d93d202-47fc-4405-873a-cab67cc5f1b2">false</OutputCachingOn>
    <APAuthor xmlns="6d93d202-47fc-4405-873a-cab67cc5f1b2">
      <UserInfo>
        <DisplayName>REDMOND\cynvey</DisplayName>
        <AccountId>269</AccountId>
        <AccountType/>
      </UserInfo>
    </APAuthor>
    <TPAppVersion xmlns="6d93d202-47fc-4405-873a-cab67cc5f1b2">11</TPAppVersion>
    <TPCommandLine xmlns="6d93d202-47fc-4405-873a-cab67cc5f1b2">{PP} {FilePath}</TPCommandLine>
    <Downloads xmlns="6d93d202-47fc-4405-873a-cab67cc5f1b2">0</Downloads>
    <EditorialTags xmlns="6d93d202-47fc-4405-873a-cab67cc5f1b2" xsi:nil="true"/>
    <Manager xmlns="6d93d202-47fc-4405-873a-cab67cc5f1b2" xsi:nil="true"/>
    <OOCacheId xmlns="6d93d202-47fc-4405-873a-cab67cc5f1b2" xsi:nil="true"/>
    <PolicheckWords xmlns="6d93d202-47fc-4405-873a-cab67cc5f1b2" xsi:nil="true"/>
    <FriendlyTitle xmlns="6d93d202-47fc-4405-873a-cab67cc5f1b2" xsi:nil="true"/>
    <Providers xmlns="6d93d202-47fc-4405-873a-cab67cc5f1b2" xsi:nil="true"/>
    <TemplateTemplateType xmlns="6d93d202-47fc-4405-873a-cab67cc5f1b2">PowerPoint - Design Templt 2003 Default</TemplateTemplateType>
    <LegacyData xmlns="6d93d202-47fc-4405-873a-cab67cc5f1b2" xsi:nil="true"/>
    <LocManualTestRequired xmlns="6d93d202-47fc-4405-873a-cab67cc5f1b2" xsi:nil="true"/>
    <LocalizationTagsTaxHTField0 xmlns="6d93d202-47fc-4405-873a-cab67cc5f1b2">
      <Terms xmlns="http://schemas.microsoft.com/office/infopath/2007/PartnerControls"/>
    </LocalizationTagsTaxHTField0>
    <CampaignTagsTaxHTField0 xmlns="6d93d202-47fc-4405-873a-cab67cc5f1b2">
      <Terms xmlns="http://schemas.microsoft.com/office/infopath/2007/PartnerControls"/>
    </CampaignTagsTaxHTField0>
    <LocLastLocAttemptVersionLookup xmlns="6d93d202-47fc-4405-873a-cab67cc5f1b2">67109</LocLastLocAttemptVersionLookup>
    <InternalTagsTaxHTField0 xmlns="6d93d202-47fc-4405-873a-cab67cc5f1b2">
      <Terms xmlns="http://schemas.microsoft.com/office/infopath/2007/PartnerControls"/>
    </InternalTagsTaxHTField0>
    <LocProcessedForMarketsLookup xmlns="6d93d202-47fc-4405-873a-cab67cc5f1b2" xsi:nil="true"/>
    <LocRecommendedHandoff xmlns="6d93d202-47fc-4405-873a-cab67cc5f1b2" xsi:nil="true"/>
    <LocOverallPreviewStatusLookup xmlns="6d93d202-47fc-4405-873a-cab67cc5f1b2" xsi:nil="true"/>
    <LocOverallPublishStatusLookup xmlns="6d93d202-47fc-4405-873a-cab67cc5f1b2" xsi:nil="true"/>
    <LocProcessedForHandoffsLookup xmlns="6d93d202-47fc-4405-873a-cab67cc5f1b2" xsi:nil="true"/>
    <LocLastLocAttemptVersionTypeLookup xmlns="6d93d202-47fc-4405-873a-cab67cc5f1b2" xsi:nil="true"/>
    <LocOverallHandbackStatusLookup xmlns="6d93d202-47fc-4405-873a-cab67cc5f1b2" xsi:nil="true"/>
    <BlockPublish xmlns="6d93d202-47fc-4405-873a-cab67cc5f1b2" xsi:nil="true"/>
    <LocComments xmlns="6d93d202-47fc-4405-873a-cab67cc5f1b2" xsi:nil="true"/>
    <TaxCatchAll xmlns="6d93d202-47fc-4405-873a-cab67cc5f1b2"/>
    <RecommendationsModifier xmlns="6d93d202-47fc-4405-873a-cab67cc5f1b2" xsi:nil="true"/>
    <ScenarioTagsTaxHTField0 xmlns="6d93d202-47fc-4405-873a-cab67cc5f1b2">
      <Terms xmlns="http://schemas.microsoft.com/office/infopath/2007/PartnerControls"/>
    </ScenarioTagsTaxHTField0>
    <FeatureTagsTaxHTField0 xmlns="6d93d202-47fc-4405-873a-cab67cc5f1b2">
      <Terms xmlns="http://schemas.microsoft.com/office/infopath/2007/PartnerControls"/>
    </FeatureTagsTaxHTField0>
    <LocOverallLocStatusLookup xmlns="6d93d202-47fc-4405-873a-cab67cc5f1b2" xsi:nil="true"/>
    <LocPublishedLinkedAssetsLookup xmlns="6d93d202-47fc-4405-873a-cab67cc5f1b2" xsi:nil="true"/>
    <LocNewPublishedVersionLookup xmlns="6d93d202-47fc-4405-873a-cab67cc5f1b2" xsi:nil="true"/>
    <LocPublishedDependentAssetsLookup xmlns="6d93d202-47fc-4405-873a-cab67cc5f1b2" xsi:nil="true"/>
    <OriginalRelease xmlns="6d93d202-47fc-4405-873a-cab67cc5f1b2">14</OriginalRelease>
    <LocMarketGroupTiers2 xmlns="6d93d202-47fc-4405-873a-cab67cc5f1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7BB3CC6-D530-401E-B92F-0CA1C4014002}">
  <ds:schemaRefs>
    <ds:schemaRef ds:uri="http://purl.org/dc/terms/"/>
    <ds:schemaRef ds:uri="http://schemas.microsoft.com/office/2006/documentManagement/types"/>
    <ds:schemaRef ds:uri="6d93d202-47fc-4405-873a-cab67cc5f1b2"/>
    <ds:schemaRef ds:uri="http://purl.org/dc/elements/1.1/"/>
    <ds:schemaRef ds:uri="http://schemas.microsoft.com/office/2006/metadata/properties"/>
    <ds:schemaRef ds:uri="64acb2c5-0a2b-4bda-bd34-58e36cbb80d2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FCF3677-A273-481C-BFC3-6A513644DD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EE4DE3-2255-4B87-8719-0AC8F44603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TM02900743[[fn=Organique]]</Template>
  <TotalTime>749</TotalTime>
  <Words>2000</Words>
  <Application>Microsoft Office PowerPoint</Application>
  <PresentationFormat>Affichage à l'écran (4:3)</PresentationFormat>
  <Paragraphs>262</Paragraphs>
  <Slides>53</Slides>
  <Notes>8</Notes>
  <HiddenSlides>0</HiddenSlides>
  <MMClips>1</MMClips>
  <ScaleCrop>false</ScaleCrop>
  <HeadingPairs>
    <vt:vector size="4" baseType="variant">
      <vt:variant>
        <vt:lpstr>Thème</vt:lpstr>
      </vt:variant>
      <vt:variant>
        <vt:i4>9</vt:i4>
      </vt:variant>
      <vt:variant>
        <vt:lpstr>Titres des diapositives</vt:lpstr>
      </vt:variant>
      <vt:variant>
        <vt:i4>53</vt:i4>
      </vt:variant>
    </vt:vector>
  </HeadingPairs>
  <TitlesOfParts>
    <vt:vector size="62" baseType="lpstr">
      <vt:lpstr>HDOfficeLightV0</vt:lpstr>
      <vt:lpstr>1_HDOfficeLightV0</vt:lpstr>
      <vt:lpstr>2_HDOfficeLightV0</vt:lpstr>
      <vt:lpstr>3_HDOfficeLightV0</vt:lpstr>
      <vt:lpstr>4_HDOfficeLightV0</vt:lpstr>
      <vt:lpstr>Dividende</vt:lpstr>
      <vt:lpstr>Thème Office</vt:lpstr>
      <vt:lpstr>1_Thème Office</vt:lpstr>
      <vt:lpstr>Sillage</vt:lpstr>
      <vt:lpstr>Des pistes de discernement pour exercer un leadership d’espérance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pistes de discernement  pour exercer   un leadership d’espérance</vt:lpstr>
      <vt:lpstr>1. Mission et ESpérance</vt:lpstr>
      <vt:lpstr>La mission n’est possible  qu’ancrée dans l’espérance</vt:lpstr>
      <vt:lpstr>L'espÉrance, principe d'ouverture pour la mission</vt:lpstr>
      <vt:lpstr>la mission</vt:lpstr>
      <vt:lpstr>Un leadership d'espérance</vt:lpstr>
      <vt:lpstr>Pour exercer un leadership d'espérance</vt:lpstr>
      <vt:lpstr>Pour exercer un leadership d'espérance</vt:lpstr>
      <vt:lpstr>2. processus de discernement </vt:lpstr>
      <vt:lpstr>Discerner: Un processus</vt:lpstr>
      <vt:lpstr>Plusieurs possibilités</vt:lpstr>
      <vt:lpstr>Clarifications, élagage</vt:lpstr>
      <vt:lpstr>Présentation PowerPoint</vt:lpstr>
      <vt:lpstr>Un choix, une décision</vt:lpstr>
      <vt:lpstr>Enfin, c’est l’heure de passer à l’action  sans plus attendre!</vt:lpstr>
      <vt:lpstr>3. S'exercer au discernement pastoral</vt:lpstr>
      <vt:lpstr>Carte des relations</vt:lpstr>
      <vt:lpstr>Qu'est-ce que ma carte des relations révèle comme possibilités nouvelles?</vt:lpstr>
      <vt:lpstr>Observer, écouter, s’informer Pour clarifier et élaguer</vt:lpstr>
      <vt:lpstr>Un choix, une décision</vt:lpstr>
      <vt:lpstr>Prendre le temps de mûrir sa décision</vt:lpstr>
      <vt:lpstr>Prends ta barque Dieu t’appelle!</vt:lpstr>
      <vt:lpstr>Prends ta barque Dieu t’appelle  à passer sur d’autres rives</vt:lpstr>
      <vt:lpstr>Présentation PowerPoint</vt:lpstr>
      <vt:lpstr>Pars sur des routes nouvelles Va plus loin que l’horizon Dieu t’appelle à aimer</vt:lpstr>
      <vt:lpstr>Sois un signe d’Évangile Pour donner le souffle de Dieu à ceux qui cherchent sa présence</vt:lpstr>
      <vt:lpstr>Prends ta barque Dieu t’appelle  à passer sur d’autres rives</vt:lpstr>
      <vt:lpstr>Présentation PowerPoint</vt:lpstr>
      <vt:lpstr>Pars, l’Esprit te renouvelle Va plus loin que l’inconnu Dieu t’appelle à aimer</vt:lpstr>
      <vt:lpstr>Sois un signe d’Évangile Pour parler la langue de Dieu à ceux qui cherchent sa parole</vt:lpstr>
      <vt:lpstr>Prends ta barque Dieu t’appelle  à passer sur d’autres rives</vt:lpstr>
      <vt:lpstr>Présentation PowerPoint</vt:lpstr>
      <vt:lpstr>Pars vers la terre nouvelle Va où l’Esprit te conduit Dieu t’appelle à aimer</vt:lpstr>
      <vt:lpstr>Sois un signe d’Évangile Pour montrer la face de Dieu à ceux qui cherchent la lumière</vt:lpstr>
      <vt:lpstr>Prends ta barque Dieu t’appelle  à passer sur d’autres rives</vt:lpstr>
      <vt:lpstr>Présentation PowerPoint</vt:lpstr>
      <vt:lpstr>Prends ta barque Dieu t’appelle  à passer sur d’autres rives</vt:lpstr>
      <vt:lpstr>Présentation PowerPoint</vt:lpstr>
      <vt:lpstr>Prends ta barque  Paroles de Benoît  Gschwind Musique de Bertrand Bayle Interprété par Steeve Gernez,  Benoît Gschwind et l’ensemble vocal Dédicace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pistes de discernement  pour exercer  un leadership d’espérance</dc:title>
  <dc:creator>Sophie Tremblay</dc:creator>
  <cp:lastModifiedBy>Eliane Thibault</cp:lastModifiedBy>
  <cp:revision>56</cp:revision>
  <cp:lastPrinted>2018-02-19T22:41:23Z</cp:lastPrinted>
  <dcterms:created xsi:type="dcterms:W3CDTF">2018-01-30T19:26:33Z</dcterms:created>
  <dcterms:modified xsi:type="dcterms:W3CDTF">2018-03-19T12:59:09Z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0x01010069924D1ECC420D47A2456556BC94F7370400BDF4491DEA4973499845289601F88B9F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PolicheckStatus">
    <vt:i4>0</vt:i4>
  </property>
  <property fmtid="{D5CDD505-2E9C-101B-9397-08002B2CF9AE}" pid="6" name="Applications">
    <vt:lpwstr>53;#PowerPoint 12;#67;#Template 12;#427;#Template 14;#484;#PowerPoint - Design Templt 14;#407;#PowerPoint 14;#55;#PowerPoint - Design Templt 12</vt:lpwstr>
  </property>
  <property fmtid="{D5CDD505-2E9C-101B-9397-08002B2CF9AE}" pid="7" name="PolicheckCounter">
    <vt:i4>0</vt:i4>
  </property>
  <property fmtid="{D5CDD505-2E9C-101B-9397-08002B2CF9AE}" pid="8" name="APTrustLevel">
    <vt:r8>1</vt:r8>
  </property>
  <property fmtid="{D5CDD505-2E9C-101B-9397-08002B2CF9AE}" pid="9" name="Order">
    <vt:r8>6552000</vt:r8>
  </property>
</Properties>
</file>